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0"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7" roundtripDataSignature="AMtx7mhYzX6/X9f2JjFOACJ/cjnu4zDdR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3" d="100"/>
          <a:sy n="113" d="100"/>
        </p:scale>
        <p:origin x="108" y="54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it-IT"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8" name="Google Shape;238;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7" name="Google Shape;24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it-IT"/>
              <a:t>Esempi di siti per Musica:</a:t>
            </a:r>
            <a:endParaRPr/>
          </a:p>
          <a:p>
            <a:pPr marL="0" lvl="0" indent="0" algn="l" rtl="0">
              <a:lnSpc>
                <a:spcPct val="100000"/>
              </a:lnSpc>
              <a:spcBef>
                <a:spcPts val="0"/>
              </a:spcBef>
              <a:spcAft>
                <a:spcPts val="0"/>
              </a:spcAft>
              <a:buSzPts val="1400"/>
              <a:buNone/>
            </a:pPr>
            <a:r>
              <a:rPr lang="it-IT"/>
              <a:t>http://freesoundtrackmusic.com/</a:t>
            </a:r>
            <a:endParaRPr/>
          </a:p>
          <a:p>
            <a:pPr marL="0" lvl="0" indent="0" algn="l" rtl="0">
              <a:lnSpc>
                <a:spcPct val="100000"/>
              </a:lnSpc>
              <a:spcBef>
                <a:spcPts val="0"/>
              </a:spcBef>
              <a:spcAft>
                <a:spcPts val="0"/>
              </a:spcAft>
              <a:buSzPts val="1400"/>
              <a:buNone/>
            </a:pPr>
            <a:r>
              <a:rPr lang="it-IT"/>
              <a:t>https://incompetech.com/music/royalty-free/</a:t>
            </a:r>
            <a:endParaRPr/>
          </a:p>
          <a:p>
            <a:pPr marL="0" lvl="0" indent="0" algn="l" rtl="0">
              <a:lnSpc>
                <a:spcPct val="100000"/>
              </a:lnSpc>
              <a:spcBef>
                <a:spcPts val="0"/>
              </a:spcBef>
              <a:spcAft>
                <a:spcPts val="0"/>
              </a:spcAft>
              <a:buSzPts val="1400"/>
              <a:buNone/>
            </a:pPr>
            <a:r>
              <a:rPr lang="it-IT"/>
              <a:t>http://www.danosongs.com/</a:t>
            </a:r>
            <a:endParaRPr/>
          </a:p>
          <a:p>
            <a:pPr marL="0" lvl="0" indent="0" algn="l" rtl="0">
              <a:lnSpc>
                <a:spcPct val="100000"/>
              </a:lnSpc>
              <a:spcBef>
                <a:spcPts val="0"/>
              </a:spcBef>
              <a:spcAft>
                <a:spcPts val="0"/>
              </a:spcAft>
              <a:buSzPts val="1400"/>
              <a:buNone/>
            </a:pPr>
            <a:r>
              <a:rPr lang="it-IT"/>
              <a:t>http://ccmixter.org/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it-IT"/>
              <a:t>Esempi di siti per Immagini:</a:t>
            </a:r>
            <a:endParaRPr/>
          </a:p>
          <a:p>
            <a:pPr marL="0" lvl="0" indent="0" algn="l" rtl="0">
              <a:lnSpc>
                <a:spcPct val="100000"/>
              </a:lnSpc>
              <a:spcBef>
                <a:spcPts val="0"/>
              </a:spcBef>
              <a:spcAft>
                <a:spcPts val="0"/>
              </a:spcAft>
              <a:buSzPts val="1400"/>
              <a:buNone/>
            </a:pPr>
            <a:r>
              <a:rPr lang="it-IT"/>
              <a:t>http://www.splitshire.com/</a:t>
            </a:r>
            <a:endParaRPr/>
          </a:p>
          <a:p>
            <a:pPr marL="0" lvl="0" indent="0" algn="l" rtl="0">
              <a:lnSpc>
                <a:spcPct val="100000"/>
              </a:lnSpc>
              <a:spcBef>
                <a:spcPts val="0"/>
              </a:spcBef>
              <a:spcAft>
                <a:spcPts val="0"/>
              </a:spcAft>
              <a:buSzPts val="1400"/>
              <a:buNone/>
            </a:pPr>
            <a:r>
              <a:rPr lang="it-IT"/>
              <a:t>http://isorepublic.com/</a:t>
            </a:r>
            <a:endParaRPr/>
          </a:p>
          <a:p>
            <a:pPr marL="0" lvl="0" indent="0" algn="l" rtl="0">
              <a:lnSpc>
                <a:spcPct val="100000"/>
              </a:lnSpc>
              <a:spcBef>
                <a:spcPts val="0"/>
              </a:spcBef>
              <a:spcAft>
                <a:spcPts val="0"/>
              </a:spcAft>
              <a:buSzPts val="1400"/>
              <a:buNone/>
            </a:pPr>
            <a:r>
              <a:rPr lang="it-IT"/>
              <a:t>http://gratisography.com/</a:t>
            </a:r>
            <a:endParaRPr/>
          </a:p>
          <a:p>
            <a:pPr marL="0" lvl="0" indent="0" algn="l" rtl="0">
              <a:lnSpc>
                <a:spcPct val="100000"/>
              </a:lnSpc>
              <a:spcBef>
                <a:spcPts val="0"/>
              </a:spcBef>
              <a:spcAft>
                <a:spcPts val="0"/>
              </a:spcAft>
              <a:buSzPts val="1400"/>
              <a:buNone/>
            </a:pPr>
            <a:r>
              <a:rPr lang="it-IT"/>
              <a:t>http://www.imcreator.com/free</a:t>
            </a:r>
            <a:endParaRPr/>
          </a:p>
          <a:p>
            <a:pPr marL="0" lvl="0" indent="0" algn="l" rtl="0">
              <a:lnSpc>
                <a:spcPct val="100000"/>
              </a:lnSpc>
              <a:spcBef>
                <a:spcPts val="0"/>
              </a:spcBef>
              <a:spcAft>
                <a:spcPts val="0"/>
              </a:spcAft>
              <a:buSzPts val="1400"/>
              <a:buNone/>
            </a:pPr>
            <a:r>
              <a:rPr lang="it-IT"/>
              <a:t>https://pixabay.com/</a:t>
            </a:r>
            <a:endParaRPr/>
          </a:p>
          <a:p>
            <a:pPr marL="0" lvl="0" indent="0" algn="l" rtl="0">
              <a:lnSpc>
                <a:spcPct val="100000"/>
              </a:lnSpc>
              <a:spcBef>
                <a:spcPts val="0"/>
              </a:spcBef>
              <a:spcAft>
                <a:spcPts val="0"/>
              </a:spcAft>
              <a:buSzPts val="1400"/>
              <a:buNone/>
            </a:pPr>
            <a:r>
              <a:rPr lang="it-IT"/>
              <a:t>http://startupstockphotos.com/</a:t>
            </a:r>
            <a:endParaRPr/>
          </a:p>
        </p:txBody>
      </p:sp>
      <p:sp>
        <p:nvSpPr>
          <p:cNvPr id="273" name="Google Shape;273;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76aa426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0" name="Google Shape;280;g476aa4264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76aa4264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6" name="Google Shape;286;g476aa4264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76aa42648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g476aa42648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76aa42648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8" name="Google Shape;298;g476aa42648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ad1a551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2" name="Google Shape;162;g41ad1a551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4" name="Google Shape;30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8" name="Google Shape;16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8" name="Google Shape;17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2" name="Google Shape;19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9" name="Google Shape;19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6" name="Google Shape;20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titolo" type="title">
  <p:cSld name="TITLE">
    <p:spTree>
      <p:nvGrpSpPr>
        <p:cNvPr id="1" name="Shape 15"/>
        <p:cNvGrpSpPr/>
        <p:nvPr/>
      </p:nvGrpSpPr>
      <p:grpSpPr>
        <a:xfrm>
          <a:off x="0" y="0"/>
          <a:ext cx="0" cy="0"/>
          <a:chOff x="0" y="0"/>
          <a:chExt cx="0" cy="0"/>
        </a:xfrm>
      </p:grpSpPr>
      <p:sp>
        <p:nvSpPr>
          <p:cNvPr id="16" name="Google Shape;16;p33"/>
          <p:cNvSpPr txBox="1">
            <a:spLocks noGrp="1"/>
          </p:cNvSpPr>
          <p:nvPr>
            <p:ph type="ctrTitle"/>
          </p:nvPr>
        </p:nvSpPr>
        <p:spPr>
          <a:xfrm>
            <a:off x="1143000" y="841772"/>
            <a:ext cx="6858000" cy="1790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3"/>
          <p:cNvSpPr txBox="1">
            <a:spLocks noGrp="1"/>
          </p:cNvSpPr>
          <p:nvPr>
            <p:ph type="subTitle" idx="1"/>
          </p:nvPr>
        </p:nvSpPr>
        <p:spPr>
          <a:xfrm>
            <a:off x="1143000" y="2701528"/>
            <a:ext cx="6858000" cy="124182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33"/>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3"/>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3"/>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olo e testo verticale" type="vertTx">
  <p:cSld name="VERTICAL_TEXT">
    <p:spTree>
      <p:nvGrpSpPr>
        <p:cNvPr id="1" name="Shape 69"/>
        <p:cNvGrpSpPr/>
        <p:nvPr/>
      </p:nvGrpSpPr>
      <p:grpSpPr>
        <a:xfrm>
          <a:off x="0" y="0"/>
          <a:ext cx="0" cy="0"/>
          <a:chOff x="0" y="0"/>
          <a:chExt cx="0" cy="0"/>
        </a:xfrm>
      </p:grpSpPr>
      <p:sp>
        <p:nvSpPr>
          <p:cNvPr id="70" name="Google Shape;70;p42"/>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2"/>
          <p:cNvSpPr txBox="1">
            <a:spLocks noGrp="1"/>
          </p:cNvSpPr>
          <p:nvPr>
            <p:ph type="body" idx="1"/>
          </p:nvPr>
        </p:nvSpPr>
        <p:spPr>
          <a:xfrm rot="5400000">
            <a:off x="2940248" y="-942379"/>
            <a:ext cx="3263504"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2" name="Google Shape;72;p42"/>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42"/>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Titolo e testo verticale" type="vertTitleAndTx">
  <p:cSld name="VERTICAL_TITLE_AND_VERTICAL_TEXT">
    <p:spTree>
      <p:nvGrpSpPr>
        <p:cNvPr id="1" name="Shape 75"/>
        <p:cNvGrpSpPr/>
        <p:nvPr/>
      </p:nvGrpSpPr>
      <p:grpSpPr>
        <a:xfrm>
          <a:off x="0" y="0"/>
          <a:ext cx="0" cy="0"/>
          <a:chOff x="0" y="0"/>
          <a:chExt cx="0" cy="0"/>
        </a:xfrm>
      </p:grpSpPr>
      <p:sp>
        <p:nvSpPr>
          <p:cNvPr id="76" name="Google Shape;76;p43"/>
          <p:cNvSpPr txBox="1">
            <a:spLocks noGrp="1"/>
          </p:cNvSpPr>
          <p:nvPr>
            <p:ph type="title"/>
          </p:nvPr>
        </p:nvSpPr>
        <p:spPr>
          <a:xfrm rot="5400000">
            <a:off x="5350073" y="1467446"/>
            <a:ext cx="4358879"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43"/>
          <p:cNvSpPr txBox="1">
            <a:spLocks noGrp="1"/>
          </p:cNvSpPr>
          <p:nvPr>
            <p:ph type="body" idx="1"/>
          </p:nvPr>
        </p:nvSpPr>
        <p:spPr>
          <a:xfrm rot="5400000">
            <a:off x="1349573" y="-447079"/>
            <a:ext cx="4358879"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8" name="Google Shape;78;p43"/>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3"/>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43"/>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apositiva titolo" type="title">
  <p:cSld name="TITLE">
    <p:spTree>
      <p:nvGrpSpPr>
        <p:cNvPr id="1" name="Shape 87"/>
        <p:cNvGrpSpPr/>
        <p:nvPr/>
      </p:nvGrpSpPr>
      <p:grpSpPr>
        <a:xfrm>
          <a:off x="0" y="0"/>
          <a:ext cx="0" cy="0"/>
          <a:chOff x="0" y="0"/>
          <a:chExt cx="0" cy="0"/>
        </a:xfrm>
      </p:grpSpPr>
      <p:sp>
        <p:nvSpPr>
          <p:cNvPr id="88" name="Google Shape;88;g476aa42648_0_21"/>
          <p:cNvSpPr txBox="1">
            <a:spLocks noGrp="1"/>
          </p:cNvSpPr>
          <p:nvPr>
            <p:ph type="ctrTitle"/>
          </p:nvPr>
        </p:nvSpPr>
        <p:spPr>
          <a:xfrm>
            <a:off x="1143000" y="841772"/>
            <a:ext cx="6858000" cy="1790700"/>
          </a:xfrm>
          <a:prstGeom prst="rect">
            <a:avLst/>
          </a:prstGeom>
          <a:noFill/>
          <a:ln>
            <a:noFill/>
          </a:ln>
        </p:spPr>
        <p:txBody>
          <a:bodyPr spcFirstLastPara="1" wrap="square" lIns="91425" tIns="45700" rIns="91425" bIns="45700" anchor="b" anchorCtr="0">
            <a:noAutofit/>
          </a:bodyPr>
          <a:lstStyle>
            <a:lvl1pPr lvl="0" algn="ctr" rtl="0">
              <a:lnSpc>
                <a:spcPct val="90000"/>
              </a:lnSpc>
              <a:spcBef>
                <a:spcPts val="0"/>
              </a:spcBef>
              <a:spcAft>
                <a:spcPts val="0"/>
              </a:spcAft>
              <a:buClr>
                <a:schemeClr val="dk1"/>
              </a:buClr>
              <a:buSzPts val="4500"/>
              <a:buFont typeface="Calibri"/>
              <a:buNone/>
              <a:defRPr sz="45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9" name="Google Shape;89;g476aa42648_0_21"/>
          <p:cNvSpPr txBox="1">
            <a:spLocks noGrp="1"/>
          </p:cNvSpPr>
          <p:nvPr>
            <p:ph type="subTitle" idx="1"/>
          </p:nvPr>
        </p:nvSpPr>
        <p:spPr>
          <a:xfrm>
            <a:off x="1143000" y="2701528"/>
            <a:ext cx="6858000" cy="1241700"/>
          </a:xfrm>
          <a:prstGeom prst="rect">
            <a:avLst/>
          </a:prstGeom>
          <a:noFill/>
          <a:ln>
            <a:noFill/>
          </a:ln>
        </p:spPr>
        <p:txBody>
          <a:bodyPr spcFirstLastPara="1" wrap="square" lIns="91425" tIns="45700" rIns="91425" bIns="45700" anchor="t" anchorCtr="0">
            <a:noAutofit/>
          </a:bodyPr>
          <a:lstStyle>
            <a:lvl1pPr lvl="0" algn="ctr" rtl="0">
              <a:lnSpc>
                <a:spcPct val="90000"/>
              </a:lnSpc>
              <a:spcBef>
                <a:spcPts val="750"/>
              </a:spcBef>
              <a:spcAft>
                <a:spcPts val="0"/>
              </a:spcAft>
              <a:buClr>
                <a:schemeClr val="dk1"/>
              </a:buClr>
              <a:buSzPts val="1800"/>
              <a:buNone/>
              <a:defRPr sz="1800"/>
            </a:lvl1pPr>
            <a:lvl2pPr lvl="1" algn="ctr" rtl="0">
              <a:lnSpc>
                <a:spcPct val="90000"/>
              </a:lnSpc>
              <a:spcBef>
                <a:spcPts val="375"/>
              </a:spcBef>
              <a:spcAft>
                <a:spcPts val="0"/>
              </a:spcAft>
              <a:buClr>
                <a:schemeClr val="dk1"/>
              </a:buClr>
              <a:buSzPts val="1500"/>
              <a:buNone/>
              <a:defRPr sz="1500"/>
            </a:lvl2pPr>
            <a:lvl3pPr lvl="2" algn="ctr" rtl="0">
              <a:lnSpc>
                <a:spcPct val="90000"/>
              </a:lnSpc>
              <a:spcBef>
                <a:spcPts val="375"/>
              </a:spcBef>
              <a:spcAft>
                <a:spcPts val="0"/>
              </a:spcAft>
              <a:buClr>
                <a:schemeClr val="dk1"/>
              </a:buClr>
              <a:buSzPts val="1350"/>
              <a:buNone/>
              <a:defRPr sz="1350"/>
            </a:lvl3pPr>
            <a:lvl4pPr lvl="3" algn="ctr" rtl="0">
              <a:lnSpc>
                <a:spcPct val="90000"/>
              </a:lnSpc>
              <a:spcBef>
                <a:spcPts val="375"/>
              </a:spcBef>
              <a:spcAft>
                <a:spcPts val="0"/>
              </a:spcAft>
              <a:buClr>
                <a:schemeClr val="dk1"/>
              </a:buClr>
              <a:buSzPts val="1200"/>
              <a:buNone/>
              <a:defRPr sz="1200"/>
            </a:lvl4pPr>
            <a:lvl5pPr lvl="4" algn="ctr" rtl="0">
              <a:lnSpc>
                <a:spcPct val="90000"/>
              </a:lnSpc>
              <a:spcBef>
                <a:spcPts val="375"/>
              </a:spcBef>
              <a:spcAft>
                <a:spcPts val="0"/>
              </a:spcAft>
              <a:buClr>
                <a:schemeClr val="dk1"/>
              </a:buClr>
              <a:buSzPts val="1200"/>
              <a:buNone/>
              <a:defRPr sz="1200"/>
            </a:lvl5pPr>
            <a:lvl6pPr lvl="5" algn="ctr" rtl="0">
              <a:lnSpc>
                <a:spcPct val="90000"/>
              </a:lnSpc>
              <a:spcBef>
                <a:spcPts val="375"/>
              </a:spcBef>
              <a:spcAft>
                <a:spcPts val="0"/>
              </a:spcAft>
              <a:buClr>
                <a:schemeClr val="dk1"/>
              </a:buClr>
              <a:buSzPts val="1200"/>
              <a:buNone/>
              <a:defRPr sz="1200"/>
            </a:lvl6pPr>
            <a:lvl7pPr lvl="6" algn="ctr" rtl="0">
              <a:lnSpc>
                <a:spcPct val="90000"/>
              </a:lnSpc>
              <a:spcBef>
                <a:spcPts val="375"/>
              </a:spcBef>
              <a:spcAft>
                <a:spcPts val="0"/>
              </a:spcAft>
              <a:buClr>
                <a:schemeClr val="dk1"/>
              </a:buClr>
              <a:buSzPts val="1200"/>
              <a:buNone/>
              <a:defRPr sz="1200"/>
            </a:lvl7pPr>
            <a:lvl8pPr lvl="7" algn="ctr" rtl="0">
              <a:lnSpc>
                <a:spcPct val="90000"/>
              </a:lnSpc>
              <a:spcBef>
                <a:spcPts val="375"/>
              </a:spcBef>
              <a:spcAft>
                <a:spcPts val="0"/>
              </a:spcAft>
              <a:buClr>
                <a:schemeClr val="dk1"/>
              </a:buClr>
              <a:buSzPts val="1200"/>
              <a:buNone/>
              <a:defRPr sz="1200"/>
            </a:lvl8pPr>
            <a:lvl9pPr lvl="8" algn="ctr" rtl="0">
              <a:lnSpc>
                <a:spcPct val="90000"/>
              </a:lnSpc>
              <a:spcBef>
                <a:spcPts val="375"/>
              </a:spcBef>
              <a:spcAft>
                <a:spcPts val="0"/>
              </a:spcAft>
              <a:buClr>
                <a:schemeClr val="dk1"/>
              </a:buClr>
              <a:buSzPts val="1200"/>
              <a:buNone/>
              <a:defRPr sz="1200"/>
            </a:lvl9pPr>
          </a:lstStyle>
          <a:p>
            <a:endParaRPr/>
          </a:p>
        </p:txBody>
      </p:sp>
      <p:sp>
        <p:nvSpPr>
          <p:cNvPr id="90" name="Google Shape;90;g476aa42648_0_21"/>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1" name="Google Shape;91;g476aa42648_0_21"/>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2" name="Google Shape;92;g476aa42648_0_21"/>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olo e contenuto" type="obj">
  <p:cSld name="OBJECT">
    <p:spTree>
      <p:nvGrpSpPr>
        <p:cNvPr id="1" name="Shape 93"/>
        <p:cNvGrpSpPr/>
        <p:nvPr/>
      </p:nvGrpSpPr>
      <p:grpSpPr>
        <a:xfrm>
          <a:off x="0" y="0"/>
          <a:ext cx="0" cy="0"/>
          <a:chOff x="0" y="0"/>
          <a:chExt cx="0" cy="0"/>
        </a:xfrm>
      </p:grpSpPr>
      <p:sp>
        <p:nvSpPr>
          <p:cNvPr id="94" name="Google Shape;94;g476aa42648_0_27"/>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rgbClr val="489BBB"/>
              </a:buClr>
              <a:buSzPts val="2700"/>
              <a:buFont typeface="Calibri"/>
              <a:buNone/>
              <a:defRPr sz="2700" b="1">
                <a:solidFill>
                  <a:srgbClr val="489BBB"/>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5" name="Google Shape;95;g476aa42648_0_27"/>
          <p:cNvSpPr txBox="1">
            <a:spLocks noGrp="1"/>
          </p:cNvSpPr>
          <p:nvPr>
            <p:ph type="body" idx="1"/>
          </p:nvPr>
        </p:nvSpPr>
        <p:spPr>
          <a:xfrm>
            <a:off x="628650" y="1369219"/>
            <a:ext cx="7886700" cy="32634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750"/>
              </a:spcBef>
              <a:spcAft>
                <a:spcPts val="0"/>
              </a:spcAft>
              <a:buClr>
                <a:schemeClr val="dk1"/>
              </a:buClr>
              <a:buSzPts val="1800"/>
              <a:buChar char="•"/>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Intestazione sezione" type="secHead">
  <p:cSld name="SECTION_HEADER">
    <p:spTree>
      <p:nvGrpSpPr>
        <p:cNvPr id="1" name="Shape 96"/>
        <p:cNvGrpSpPr/>
        <p:nvPr/>
      </p:nvGrpSpPr>
      <p:grpSpPr>
        <a:xfrm>
          <a:off x="0" y="0"/>
          <a:ext cx="0" cy="0"/>
          <a:chOff x="0" y="0"/>
          <a:chExt cx="0" cy="0"/>
        </a:xfrm>
      </p:grpSpPr>
      <p:sp>
        <p:nvSpPr>
          <p:cNvPr id="97" name="Google Shape;97;g476aa42648_0_30"/>
          <p:cNvSpPr txBox="1">
            <a:spLocks noGrp="1"/>
          </p:cNvSpPr>
          <p:nvPr>
            <p:ph type="title"/>
          </p:nvPr>
        </p:nvSpPr>
        <p:spPr>
          <a:xfrm>
            <a:off x="623888" y="1282304"/>
            <a:ext cx="7886700" cy="2139600"/>
          </a:xfrm>
          <a:prstGeom prst="rect">
            <a:avLst/>
          </a:prstGeom>
          <a:noFill/>
          <a:ln>
            <a:noFill/>
          </a:ln>
        </p:spPr>
        <p:txBody>
          <a:bodyPr spcFirstLastPara="1" wrap="square" lIns="91425" tIns="45700" rIns="91425" bIns="45700" anchor="b" anchorCtr="0">
            <a:noAutofit/>
          </a:bodyPr>
          <a:lstStyle>
            <a:lvl1pPr lvl="0" algn="l" rtl="0">
              <a:lnSpc>
                <a:spcPct val="90000"/>
              </a:lnSpc>
              <a:spcBef>
                <a:spcPts val="0"/>
              </a:spcBef>
              <a:spcAft>
                <a:spcPts val="0"/>
              </a:spcAft>
              <a:buClr>
                <a:schemeClr val="dk1"/>
              </a:buClr>
              <a:buSzPts val="4500"/>
              <a:buFont typeface="Calibri"/>
              <a:buNone/>
              <a:defRPr sz="45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8" name="Google Shape;98;g476aa42648_0_30"/>
          <p:cNvSpPr txBox="1">
            <a:spLocks noGrp="1"/>
          </p:cNvSpPr>
          <p:nvPr>
            <p:ph type="body" idx="1"/>
          </p:nvPr>
        </p:nvSpPr>
        <p:spPr>
          <a:xfrm>
            <a:off x="623888" y="3442098"/>
            <a:ext cx="7886700" cy="11250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rgbClr val="888888"/>
              </a:buClr>
              <a:buSzPts val="1800"/>
              <a:buNone/>
              <a:defRPr sz="1800">
                <a:solidFill>
                  <a:srgbClr val="888888"/>
                </a:solidFill>
              </a:defRPr>
            </a:lvl1pPr>
            <a:lvl2pPr marL="914400" lvl="1" indent="-228600" algn="l" rtl="0">
              <a:lnSpc>
                <a:spcPct val="90000"/>
              </a:lnSpc>
              <a:spcBef>
                <a:spcPts val="375"/>
              </a:spcBef>
              <a:spcAft>
                <a:spcPts val="0"/>
              </a:spcAft>
              <a:buClr>
                <a:srgbClr val="888888"/>
              </a:buClr>
              <a:buSzPts val="1500"/>
              <a:buNone/>
              <a:defRPr sz="1500">
                <a:solidFill>
                  <a:srgbClr val="888888"/>
                </a:solidFill>
              </a:defRPr>
            </a:lvl2pPr>
            <a:lvl3pPr marL="1371600" lvl="2" indent="-228600" algn="l" rtl="0">
              <a:lnSpc>
                <a:spcPct val="90000"/>
              </a:lnSpc>
              <a:spcBef>
                <a:spcPts val="375"/>
              </a:spcBef>
              <a:spcAft>
                <a:spcPts val="0"/>
              </a:spcAft>
              <a:buClr>
                <a:srgbClr val="888888"/>
              </a:buClr>
              <a:buSzPts val="1350"/>
              <a:buNone/>
              <a:defRPr sz="1350">
                <a:solidFill>
                  <a:srgbClr val="888888"/>
                </a:solidFill>
              </a:defRPr>
            </a:lvl3pPr>
            <a:lvl4pPr marL="1828800" lvl="3" indent="-228600" algn="l" rtl="0">
              <a:lnSpc>
                <a:spcPct val="90000"/>
              </a:lnSpc>
              <a:spcBef>
                <a:spcPts val="375"/>
              </a:spcBef>
              <a:spcAft>
                <a:spcPts val="0"/>
              </a:spcAft>
              <a:buClr>
                <a:srgbClr val="888888"/>
              </a:buClr>
              <a:buSzPts val="1200"/>
              <a:buNone/>
              <a:defRPr sz="1200">
                <a:solidFill>
                  <a:srgbClr val="888888"/>
                </a:solidFill>
              </a:defRPr>
            </a:lvl4pPr>
            <a:lvl5pPr marL="2286000" lvl="4" indent="-228600" algn="l" rtl="0">
              <a:lnSpc>
                <a:spcPct val="90000"/>
              </a:lnSpc>
              <a:spcBef>
                <a:spcPts val="375"/>
              </a:spcBef>
              <a:spcAft>
                <a:spcPts val="0"/>
              </a:spcAft>
              <a:buClr>
                <a:srgbClr val="888888"/>
              </a:buClr>
              <a:buSzPts val="1200"/>
              <a:buNone/>
              <a:defRPr sz="1200">
                <a:solidFill>
                  <a:srgbClr val="888888"/>
                </a:solidFill>
              </a:defRPr>
            </a:lvl5pPr>
            <a:lvl6pPr marL="2743200" lvl="5" indent="-228600" algn="l" rtl="0">
              <a:lnSpc>
                <a:spcPct val="90000"/>
              </a:lnSpc>
              <a:spcBef>
                <a:spcPts val="375"/>
              </a:spcBef>
              <a:spcAft>
                <a:spcPts val="0"/>
              </a:spcAft>
              <a:buClr>
                <a:srgbClr val="888888"/>
              </a:buClr>
              <a:buSzPts val="1200"/>
              <a:buNone/>
              <a:defRPr sz="1200">
                <a:solidFill>
                  <a:srgbClr val="888888"/>
                </a:solidFill>
              </a:defRPr>
            </a:lvl6pPr>
            <a:lvl7pPr marL="3200400" lvl="6" indent="-228600" algn="l" rtl="0">
              <a:lnSpc>
                <a:spcPct val="90000"/>
              </a:lnSpc>
              <a:spcBef>
                <a:spcPts val="375"/>
              </a:spcBef>
              <a:spcAft>
                <a:spcPts val="0"/>
              </a:spcAft>
              <a:buClr>
                <a:srgbClr val="888888"/>
              </a:buClr>
              <a:buSzPts val="1200"/>
              <a:buNone/>
              <a:defRPr sz="1200">
                <a:solidFill>
                  <a:srgbClr val="888888"/>
                </a:solidFill>
              </a:defRPr>
            </a:lvl7pPr>
            <a:lvl8pPr marL="3657600" lvl="7" indent="-228600" algn="l" rtl="0">
              <a:lnSpc>
                <a:spcPct val="90000"/>
              </a:lnSpc>
              <a:spcBef>
                <a:spcPts val="375"/>
              </a:spcBef>
              <a:spcAft>
                <a:spcPts val="0"/>
              </a:spcAft>
              <a:buClr>
                <a:srgbClr val="888888"/>
              </a:buClr>
              <a:buSzPts val="1200"/>
              <a:buNone/>
              <a:defRPr sz="1200">
                <a:solidFill>
                  <a:srgbClr val="888888"/>
                </a:solidFill>
              </a:defRPr>
            </a:lvl8pPr>
            <a:lvl9pPr marL="4114800" lvl="8" indent="-228600" algn="l" rtl="0">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99" name="Google Shape;99;g476aa42648_0_30"/>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0" name="Google Shape;100;g476aa42648_0_30"/>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1" name="Google Shape;101;g476aa42648_0_30"/>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ue contenuti" type="twoObj">
  <p:cSld name="TWO_OBJECTS">
    <p:spTree>
      <p:nvGrpSpPr>
        <p:cNvPr id="1" name="Shape 102"/>
        <p:cNvGrpSpPr/>
        <p:nvPr/>
      </p:nvGrpSpPr>
      <p:grpSpPr>
        <a:xfrm>
          <a:off x="0" y="0"/>
          <a:ext cx="0" cy="0"/>
          <a:chOff x="0" y="0"/>
          <a:chExt cx="0" cy="0"/>
        </a:xfrm>
      </p:grpSpPr>
      <p:sp>
        <p:nvSpPr>
          <p:cNvPr id="103" name="Google Shape;103;g476aa42648_0_36"/>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4" name="Google Shape;104;g476aa42648_0_36"/>
          <p:cNvSpPr txBox="1">
            <a:spLocks noGrp="1"/>
          </p:cNvSpPr>
          <p:nvPr>
            <p:ph type="body" idx="1"/>
          </p:nvPr>
        </p:nvSpPr>
        <p:spPr>
          <a:xfrm>
            <a:off x="628650" y="1369219"/>
            <a:ext cx="3886200" cy="32634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750"/>
              </a:spcBef>
              <a:spcAft>
                <a:spcPts val="0"/>
              </a:spcAft>
              <a:buClr>
                <a:schemeClr val="dk1"/>
              </a:buClr>
              <a:buSzPts val="1800"/>
              <a:buChar char="•"/>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05" name="Google Shape;105;g476aa42648_0_36"/>
          <p:cNvSpPr txBox="1">
            <a:spLocks noGrp="1"/>
          </p:cNvSpPr>
          <p:nvPr>
            <p:ph type="body" idx="2"/>
          </p:nvPr>
        </p:nvSpPr>
        <p:spPr>
          <a:xfrm>
            <a:off x="4629150" y="1369219"/>
            <a:ext cx="3886200" cy="32634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750"/>
              </a:spcBef>
              <a:spcAft>
                <a:spcPts val="0"/>
              </a:spcAft>
              <a:buClr>
                <a:schemeClr val="dk1"/>
              </a:buClr>
              <a:buSzPts val="1800"/>
              <a:buChar char="•"/>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06" name="Google Shape;106;g476aa42648_0_36"/>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7" name="Google Shape;107;g476aa42648_0_36"/>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8" name="Google Shape;108;g476aa42648_0_36"/>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fronto" type="twoTxTwoObj">
  <p:cSld name="TWO_OBJECTS_WITH_TEXT">
    <p:spTree>
      <p:nvGrpSpPr>
        <p:cNvPr id="1" name="Shape 109"/>
        <p:cNvGrpSpPr/>
        <p:nvPr/>
      </p:nvGrpSpPr>
      <p:grpSpPr>
        <a:xfrm>
          <a:off x="0" y="0"/>
          <a:ext cx="0" cy="0"/>
          <a:chOff x="0" y="0"/>
          <a:chExt cx="0" cy="0"/>
        </a:xfrm>
      </p:grpSpPr>
      <p:sp>
        <p:nvSpPr>
          <p:cNvPr id="110" name="Google Shape;110;g476aa42648_0_43"/>
          <p:cNvSpPr txBox="1">
            <a:spLocks noGrp="1"/>
          </p:cNvSpPr>
          <p:nvPr>
            <p:ph type="title"/>
          </p:nvPr>
        </p:nvSpPr>
        <p:spPr>
          <a:xfrm>
            <a:off x="629841"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1" name="Google Shape;111;g476aa42648_0_43"/>
          <p:cNvSpPr txBox="1">
            <a:spLocks noGrp="1"/>
          </p:cNvSpPr>
          <p:nvPr>
            <p:ph type="body" idx="1"/>
          </p:nvPr>
        </p:nvSpPr>
        <p:spPr>
          <a:xfrm>
            <a:off x="629842" y="1260872"/>
            <a:ext cx="3868200" cy="618000"/>
          </a:xfrm>
          <a:prstGeom prst="rect">
            <a:avLst/>
          </a:prstGeom>
          <a:noFill/>
          <a:ln>
            <a:noFill/>
          </a:ln>
        </p:spPr>
        <p:txBody>
          <a:bodyPr spcFirstLastPara="1" wrap="square" lIns="91425" tIns="45700" rIns="91425" bIns="45700" anchor="b" anchorCtr="0">
            <a:noAutofit/>
          </a:bodyPr>
          <a:lstStyle>
            <a:lvl1pPr marL="457200" lvl="0" indent="-228600" algn="l" rtl="0">
              <a:lnSpc>
                <a:spcPct val="90000"/>
              </a:lnSpc>
              <a:spcBef>
                <a:spcPts val="750"/>
              </a:spcBef>
              <a:spcAft>
                <a:spcPts val="0"/>
              </a:spcAft>
              <a:buClr>
                <a:schemeClr val="dk1"/>
              </a:buClr>
              <a:buSzPts val="1800"/>
              <a:buNone/>
              <a:defRPr sz="1800" b="1"/>
            </a:lvl1pPr>
            <a:lvl2pPr marL="914400" lvl="1" indent="-228600" algn="l" rtl="0">
              <a:lnSpc>
                <a:spcPct val="90000"/>
              </a:lnSpc>
              <a:spcBef>
                <a:spcPts val="375"/>
              </a:spcBef>
              <a:spcAft>
                <a:spcPts val="0"/>
              </a:spcAft>
              <a:buClr>
                <a:schemeClr val="dk1"/>
              </a:buClr>
              <a:buSzPts val="1500"/>
              <a:buNone/>
              <a:defRPr sz="1500" b="1"/>
            </a:lvl2pPr>
            <a:lvl3pPr marL="1371600" lvl="2" indent="-228600" algn="l" rtl="0">
              <a:lnSpc>
                <a:spcPct val="90000"/>
              </a:lnSpc>
              <a:spcBef>
                <a:spcPts val="375"/>
              </a:spcBef>
              <a:spcAft>
                <a:spcPts val="0"/>
              </a:spcAft>
              <a:buClr>
                <a:schemeClr val="dk1"/>
              </a:buClr>
              <a:buSzPts val="1350"/>
              <a:buNone/>
              <a:defRPr sz="1350" b="1"/>
            </a:lvl3pPr>
            <a:lvl4pPr marL="1828800" lvl="3" indent="-228600" algn="l" rtl="0">
              <a:lnSpc>
                <a:spcPct val="90000"/>
              </a:lnSpc>
              <a:spcBef>
                <a:spcPts val="375"/>
              </a:spcBef>
              <a:spcAft>
                <a:spcPts val="0"/>
              </a:spcAft>
              <a:buClr>
                <a:schemeClr val="dk1"/>
              </a:buClr>
              <a:buSzPts val="1200"/>
              <a:buNone/>
              <a:defRPr sz="1200" b="1"/>
            </a:lvl4pPr>
            <a:lvl5pPr marL="2286000" lvl="4" indent="-228600" algn="l" rtl="0">
              <a:lnSpc>
                <a:spcPct val="90000"/>
              </a:lnSpc>
              <a:spcBef>
                <a:spcPts val="375"/>
              </a:spcBef>
              <a:spcAft>
                <a:spcPts val="0"/>
              </a:spcAft>
              <a:buClr>
                <a:schemeClr val="dk1"/>
              </a:buClr>
              <a:buSzPts val="1200"/>
              <a:buNone/>
              <a:defRPr sz="1200" b="1"/>
            </a:lvl5pPr>
            <a:lvl6pPr marL="2743200" lvl="5" indent="-228600" algn="l" rtl="0">
              <a:lnSpc>
                <a:spcPct val="90000"/>
              </a:lnSpc>
              <a:spcBef>
                <a:spcPts val="375"/>
              </a:spcBef>
              <a:spcAft>
                <a:spcPts val="0"/>
              </a:spcAft>
              <a:buClr>
                <a:schemeClr val="dk1"/>
              </a:buClr>
              <a:buSzPts val="1200"/>
              <a:buNone/>
              <a:defRPr sz="1200" b="1"/>
            </a:lvl6pPr>
            <a:lvl7pPr marL="3200400" lvl="6" indent="-228600" algn="l" rtl="0">
              <a:lnSpc>
                <a:spcPct val="90000"/>
              </a:lnSpc>
              <a:spcBef>
                <a:spcPts val="375"/>
              </a:spcBef>
              <a:spcAft>
                <a:spcPts val="0"/>
              </a:spcAft>
              <a:buClr>
                <a:schemeClr val="dk1"/>
              </a:buClr>
              <a:buSzPts val="1200"/>
              <a:buNone/>
              <a:defRPr sz="1200" b="1"/>
            </a:lvl7pPr>
            <a:lvl8pPr marL="3657600" lvl="7" indent="-228600" algn="l" rtl="0">
              <a:lnSpc>
                <a:spcPct val="90000"/>
              </a:lnSpc>
              <a:spcBef>
                <a:spcPts val="375"/>
              </a:spcBef>
              <a:spcAft>
                <a:spcPts val="0"/>
              </a:spcAft>
              <a:buClr>
                <a:schemeClr val="dk1"/>
              </a:buClr>
              <a:buSzPts val="1200"/>
              <a:buNone/>
              <a:defRPr sz="1200" b="1"/>
            </a:lvl8pPr>
            <a:lvl9pPr marL="4114800" lvl="8" indent="-228600" algn="l" rtl="0">
              <a:lnSpc>
                <a:spcPct val="90000"/>
              </a:lnSpc>
              <a:spcBef>
                <a:spcPts val="375"/>
              </a:spcBef>
              <a:spcAft>
                <a:spcPts val="0"/>
              </a:spcAft>
              <a:buClr>
                <a:schemeClr val="dk1"/>
              </a:buClr>
              <a:buSzPts val="1200"/>
              <a:buNone/>
              <a:defRPr sz="1200" b="1"/>
            </a:lvl9pPr>
          </a:lstStyle>
          <a:p>
            <a:endParaRPr/>
          </a:p>
        </p:txBody>
      </p:sp>
      <p:sp>
        <p:nvSpPr>
          <p:cNvPr id="112" name="Google Shape;112;g476aa42648_0_43"/>
          <p:cNvSpPr txBox="1">
            <a:spLocks noGrp="1"/>
          </p:cNvSpPr>
          <p:nvPr>
            <p:ph type="body" idx="2"/>
          </p:nvPr>
        </p:nvSpPr>
        <p:spPr>
          <a:xfrm>
            <a:off x="629842" y="1878806"/>
            <a:ext cx="3868200" cy="27633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750"/>
              </a:spcBef>
              <a:spcAft>
                <a:spcPts val="0"/>
              </a:spcAft>
              <a:buClr>
                <a:schemeClr val="dk1"/>
              </a:buClr>
              <a:buSzPts val="1800"/>
              <a:buChar char="•"/>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13" name="Google Shape;113;g476aa42648_0_43"/>
          <p:cNvSpPr txBox="1">
            <a:spLocks noGrp="1"/>
          </p:cNvSpPr>
          <p:nvPr>
            <p:ph type="body" idx="3"/>
          </p:nvPr>
        </p:nvSpPr>
        <p:spPr>
          <a:xfrm>
            <a:off x="4629150" y="1260872"/>
            <a:ext cx="3887400" cy="618000"/>
          </a:xfrm>
          <a:prstGeom prst="rect">
            <a:avLst/>
          </a:prstGeom>
          <a:noFill/>
          <a:ln>
            <a:noFill/>
          </a:ln>
        </p:spPr>
        <p:txBody>
          <a:bodyPr spcFirstLastPara="1" wrap="square" lIns="91425" tIns="45700" rIns="91425" bIns="45700" anchor="b" anchorCtr="0">
            <a:noAutofit/>
          </a:bodyPr>
          <a:lstStyle>
            <a:lvl1pPr marL="457200" lvl="0" indent="-228600" algn="l" rtl="0">
              <a:lnSpc>
                <a:spcPct val="90000"/>
              </a:lnSpc>
              <a:spcBef>
                <a:spcPts val="750"/>
              </a:spcBef>
              <a:spcAft>
                <a:spcPts val="0"/>
              </a:spcAft>
              <a:buClr>
                <a:schemeClr val="dk1"/>
              </a:buClr>
              <a:buSzPts val="1800"/>
              <a:buNone/>
              <a:defRPr sz="1800" b="1"/>
            </a:lvl1pPr>
            <a:lvl2pPr marL="914400" lvl="1" indent="-228600" algn="l" rtl="0">
              <a:lnSpc>
                <a:spcPct val="90000"/>
              </a:lnSpc>
              <a:spcBef>
                <a:spcPts val="375"/>
              </a:spcBef>
              <a:spcAft>
                <a:spcPts val="0"/>
              </a:spcAft>
              <a:buClr>
                <a:schemeClr val="dk1"/>
              </a:buClr>
              <a:buSzPts val="1500"/>
              <a:buNone/>
              <a:defRPr sz="1500" b="1"/>
            </a:lvl2pPr>
            <a:lvl3pPr marL="1371600" lvl="2" indent="-228600" algn="l" rtl="0">
              <a:lnSpc>
                <a:spcPct val="90000"/>
              </a:lnSpc>
              <a:spcBef>
                <a:spcPts val="375"/>
              </a:spcBef>
              <a:spcAft>
                <a:spcPts val="0"/>
              </a:spcAft>
              <a:buClr>
                <a:schemeClr val="dk1"/>
              </a:buClr>
              <a:buSzPts val="1350"/>
              <a:buNone/>
              <a:defRPr sz="1350" b="1"/>
            </a:lvl3pPr>
            <a:lvl4pPr marL="1828800" lvl="3" indent="-228600" algn="l" rtl="0">
              <a:lnSpc>
                <a:spcPct val="90000"/>
              </a:lnSpc>
              <a:spcBef>
                <a:spcPts val="375"/>
              </a:spcBef>
              <a:spcAft>
                <a:spcPts val="0"/>
              </a:spcAft>
              <a:buClr>
                <a:schemeClr val="dk1"/>
              </a:buClr>
              <a:buSzPts val="1200"/>
              <a:buNone/>
              <a:defRPr sz="1200" b="1"/>
            </a:lvl4pPr>
            <a:lvl5pPr marL="2286000" lvl="4" indent="-228600" algn="l" rtl="0">
              <a:lnSpc>
                <a:spcPct val="90000"/>
              </a:lnSpc>
              <a:spcBef>
                <a:spcPts val="375"/>
              </a:spcBef>
              <a:spcAft>
                <a:spcPts val="0"/>
              </a:spcAft>
              <a:buClr>
                <a:schemeClr val="dk1"/>
              </a:buClr>
              <a:buSzPts val="1200"/>
              <a:buNone/>
              <a:defRPr sz="1200" b="1"/>
            </a:lvl5pPr>
            <a:lvl6pPr marL="2743200" lvl="5" indent="-228600" algn="l" rtl="0">
              <a:lnSpc>
                <a:spcPct val="90000"/>
              </a:lnSpc>
              <a:spcBef>
                <a:spcPts val="375"/>
              </a:spcBef>
              <a:spcAft>
                <a:spcPts val="0"/>
              </a:spcAft>
              <a:buClr>
                <a:schemeClr val="dk1"/>
              </a:buClr>
              <a:buSzPts val="1200"/>
              <a:buNone/>
              <a:defRPr sz="1200" b="1"/>
            </a:lvl6pPr>
            <a:lvl7pPr marL="3200400" lvl="6" indent="-228600" algn="l" rtl="0">
              <a:lnSpc>
                <a:spcPct val="90000"/>
              </a:lnSpc>
              <a:spcBef>
                <a:spcPts val="375"/>
              </a:spcBef>
              <a:spcAft>
                <a:spcPts val="0"/>
              </a:spcAft>
              <a:buClr>
                <a:schemeClr val="dk1"/>
              </a:buClr>
              <a:buSzPts val="1200"/>
              <a:buNone/>
              <a:defRPr sz="1200" b="1"/>
            </a:lvl7pPr>
            <a:lvl8pPr marL="3657600" lvl="7" indent="-228600" algn="l" rtl="0">
              <a:lnSpc>
                <a:spcPct val="90000"/>
              </a:lnSpc>
              <a:spcBef>
                <a:spcPts val="375"/>
              </a:spcBef>
              <a:spcAft>
                <a:spcPts val="0"/>
              </a:spcAft>
              <a:buClr>
                <a:schemeClr val="dk1"/>
              </a:buClr>
              <a:buSzPts val="1200"/>
              <a:buNone/>
              <a:defRPr sz="1200" b="1"/>
            </a:lvl8pPr>
            <a:lvl9pPr marL="4114800" lvl="8" indent="-228600" algn="l" rtl="0">
              <a:lnSpc>
                <a:spcPct val="90000"/>
              </a:lnSpc>
              <a:spcBef>
                <a:spcPts val="375"/>
              </a:spcBef>
              <a:spcAft>
                <a:spcPts val="0"/>
              </a:spcAft>
              <a:buClr>
                <a:schemeClr val="dk1"/>
              </a:buClr>
              <a:buSzPts val="1200"/>
              <a:buNone/>
              <a:defRPr sz="1200" b="1"/>
            </a:lvl9pPr>
          </a:lstStyle>
          <a:p>
            <a:endParaRPr/>
          </a:p>
        </p:txBody>
      </p:sp>
      <p:sp>
        <p:nvSpPr>
          <p:cNvPr id="114" name="Google Shape;114;g476aa42648_0_43"/>
          <p:cNvSpPr txBox="1">
            <a:spLocks noGrp="1"/>
          </p:cNvSpPr>
          <p:nvPr>
            <p:ph type="body" idx="4"/>
          </p:nvPr>
        </p:nvSpPr>
        <p:spPr>
          <a:xfrm>
            <a:off x="4629150" y="1878806"/>
            <a:ext cx="3887400" cy="27633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750"/>
              </a:spcBef>
              <a:spcAft>
                <a:spcPts val="0"/>
              </a:spcAft>
              <a:buClr>
                <a:schemeClr val="dk1"/>
              </a:buClr>
              <a:buSzPts val="1800"/>
              <a:buChar char="•"/>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15" name="Google Shape;115;g476aa42648_0_43"/>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6" name="Google Shape;116;g476aa42648_0_43"/>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7" name="Google Shape;117;g476aa42648_0_43"/>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olo titolo" type="titleOnly">
  <p:cSld name="TITLE_ONLY">
    <p:spTree>
      <p:nvGrpSpPr>
        <p:cNvPr id="1" name="Shape 118"/>
        <p:cNvGrpSpPr/>
        <p:nvPr/>
      </p:nvGrpSpPr>
      <p:grpSpPr>
        <a:xfrm>
          <a:off x="0" y="0"/>
          <a:ext cx="0" cy="0"/>
          <a:chOff x="0" y="0"/>
          <a:chExt cx="0" cy="0"/>
        </a:xfrm>
      </p:grpSpPr>
      <p:sp>
        <p:nvSpPr>
          <p:cNvPr id="119" name="Google Shape;119;g476aa42648_0_52"/>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0" name="Google Shape;120;g476aa42648_0_52"/>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1" name="Google Shape;121;g476aa42648_0_52"/>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2" name="Google Shape;122;g476aa42648_0_52"/>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Vuota" type="blank">
  <p:cSld name="BLANK">
    <p:spTree>
      <p:nvGrpSpPr>
        <p:cNvPr id="1" name="Shape 123"/>
        <p:cNvGrpSpPr/>
        <p:nvPr/>
      </p:nvGrpSpPr>
      <p:grpSpPr>
        <a:xfrm>
          <a:off x="0" y="0"/>
          <a:ext cx="0" cy="0"/>
          <a:chOff x="0" y="0"/>
          <a:chExt cx="0" cy="0"/>
        </a:xfrm>
      </p:grpSpPr>
      <p:sp>
        <p:nvSpPr>
          <p:cNvPr id="124" name="Google Shape;124;g476aa42648_0_57"/>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5" name="Google Shape;125;g476aa42648_0_57"/>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6" name="Google Shape;126;g476aa42648_0_57"/>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uto con didascalia" type="objTx">
  <p:cSld name="OBJECT_WITH_CAPTION_TEXT">
    <p:spTree>
      <p:nvGrpSpPr>
        <p:cNvPr id="1" name="Shape 127"/>
        <p:cNvGrpSpPr/>
        <p:nvPr/>
      </p:nvGrpSpPr>
      <p:grpSpPr>
        <a:xfrm>
          <a:off x="0" y="0"/>
          <a:ext cx="0" cy="0"/>
          <a:chOff x="0" y="0"/>
          <a:chExt cx="0" cy="0"/>
        </a:xfrm>
      </p:grpSpPr>
      <p:sp>
        <p:nvSpPr>
          <p:cNvPr id="128" name="Google Shape;128;g476aa42648_0_61"/>
          <p:cNvSpPr txBox="1">
            <a:spLocks noGrp="1"/>
          </p:cNvSpPr>
          <p:nvPr>
            <p:ph type="title"/>
          </p:nvPr>
        </p:nvSpPr>
        <p:spPr>
          <a:xfrm>
            <a:off x="629841" y="342900"/>
            <a:ext cx="2949300" cy="1200300"/>
          </a:xfrm>
          <a:prstGeom prst="rect">
            <a:avLst/>
          </a:prstGeom>
          <a:noFill/>
          <a:ln>
            <a:noFill/>
          </a:ln>
        </p:spPr>
        <p:txBody>
          <a:bodyPr spcFirstLastPara="1" wrap="square" lIns="91425" tIns="45700" rIns="91425" bIns="45700" anchor="b" anchorCtr="0">
            <a:noAutofit/>
          </a:bodyPr>
          <a:lstStyle>
            <a:lvl1pPr lvl="0" algn="l" rtl="0">
              <a:lnSpc>
                <a:spcPct val="90000"/>
              </a:lnSpc>
              <a:spcBef>
                <a:spcPts val="0"/>
              </a:spcBef>
              <a:spcAft>
                <a:spcPts val="0"/>
              </a:spcAft>
              <a:buClr>
                <a:schemeClr val="dk1"/>
              </a:buClr>
              <a:buSzPts val="2400"/>
              <a:buFont typeface="Calibri"/>
              <a:buNone/>
              <a:defRPr sz="24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9" name="Google Shape;129;g476aa42648_0_61"/>
          <p:cNvSpPr txBox="1">
            <a:spLocks noGrp="1"/>
          </p:cNvSpPr>
          <p:nvPr>
            <p:ph type="body" idx="1"/>
          </p:nvPr>
        </p:nvSpPr>
        <p:spPr>
          <a:xfrm>
            <a:off x="3887391" y="740569"/>
            <a:ext cx="4629300" cy="3655200"/>
          </a:xfrm>
          <a:prstGeom prst="rect">
            <a:avLst/>
          </a:prstGeom>
          <a:noFill/>
          <a:ln>
            <a:noFill/>
          </a:ln>
        </p:spPr>
        <p:txBody>
          <a:bodyPr spcFirstLastPara="1" wrap="square" lIns="91425" tIns="45700" rIns="91425" bIns="45700" anchor="t" anchorCtr="0">
            <a:noAutofit/>
          </a:bodyPr>
          <a:lstStyle>
            <a:lvl1pPr marL="457200" lvl="0" indent="-381000" algn="l" rtl="0">
              <a:lnSpc>
                <a:spcPct val="90000"/>
              </a:lnSpc>
              <a:spcBef>
                <a:spcPts val="750"/>
              </a:spcBef>
              <a:spcAft>
                <a:spcPts val="0"/>
              </a:spcAft>
              <a:buClr>
                <a:schemeClr val="dk1"/>
              </a:buClr>
              <a:buSzPts val="2400"/>
              <a:buChar char="•"/>
              <a:defRPr sz="2400"/>
            </a:lvl1pPr>
            <a:lvl2pPr marL="914400" lvl="1" indent="-361950" algn="l" rtl="0">
              <a:lnSpc>
                <a:spcPct val="90000"/>
              </a:lnSpc>
              <a:spcBef>
                <a:spcPts val="375"/>
              </a:spcBef>
              <a:spcAft>
                <a:spcPts val="0"/>
              </a:spcAft>
              <a:buClr>
                <a:schemeClr val="dk1"/>
              </a:buClr>
              <a:buSzPts val="2100"/>
              <a:buChar char="•"/>
              <a:defRPr sz="2100"/>
            </a:lvl2pPr>
            <a:lvl3pPr marL="1371600" lvl="2" indent="-342900" algn="l" rtl="0">
              <a:lnSpc>
                <a:spcPct val="90000"/>
              </a:lnSpc>
              <a:spcBef>
                <a:spcPts val="375"/>
              </a:spcBef>
              <a:spcAft>
                <a:spcPts val="0"/>
              </a:spcAft>
              <a:buClr>
                <a:schemeClr val="dk1"/>
              </a:buClr>
              <a:buSzPts val="1800"/>
              <a:buChar char="•"/>
              <a:defRPr sz="1800"/>
            </a:lvl3pPr>
            <a:lvl4pPr marL="1828800" lvl="3" indent="-323850" algn="l" rtl="0">
              <a:lnSpc>
                <a:spcPct val="90000"/>
              </a:lnSpc>
              <a:spcBef>
                <a:spcPts val="375"/>
              </a:spcBef>
              <a:spcAft>
                <a:spcPts val="0"/>
              </a:spcAft>
              <a:buClr>
                <a:schemeClr val="dk1"/>
              </a:buClr>
              <a:buSzPts val="1500"/>
              <a:buChar char="•"/>
              <a:defRPr sz="1500"/>
            </a:lvl4pPr>
            <a:lvl5pPr marL="2286000" lvl="4" indent="-323850" algn="l" rtl="0">
              <a:lnSpc>
                <a:spcPct val="90000"/>
              </a:lnSpc>
              <a:spcBef>
                <a:spcPts val="375"/>
              </a:spcBef>
              <a:spcAft>
                <a:spcPts val="0"/>
              </a:spcAft>
              <a:buClr>
                <a:schemeClr val="dk1"/>
              </a:buClr>
              <a:buSzPts val="1500"/>
              <a:buChar char="•"/>
              <a:defRPr sz="1500"/>
            </a:lvl5pPr>
            <a:lvl6pPr marL="2743200" lvl="5" indent="-323850" algn="l" rtl="0">
              <a:lnSpc>
                <a:spcPct val="90000"/>
              </a:lnSpc>
              <a:spcBef>
                <a:spcPts val="375"/>
              </a:spcBef>
              <a:spcAft>
                <a:spcPts val="0"/>
              </a:spcAft>
              <a:buClr>
                <a:schemeClr val="dk1"/>
              </a:buClr>
              <a:buSzPts val="1500"/>
              <a:buChar char="•"/>
              <a:defRPr sz="1500"/>
            </a:lvl6pPr>
            <a:lvl7pPr marL="3200400" lvl="6" indent="-323850" algn="l" rtl="0">
              <a:lnSpc>
                <a:spcPct val="90000"/>
              </a:lnSpc>
              <a:spcBef>
                <a:spcPts val="375"/>
              </a:spcBef>
              <a:spcAft>
                <a:spcPts val="0"/>
              </a:spcAft>
              <a:buClr>
                <a:schemeClr val="dk1"/>
              </a:buClr>
              <a:buSzPts val="1500"/>
              <a:buChar char="•"/>
              <a:defRPr sz="1500"/>
            </a:lvl7pPr>
            <a:lvl8pPr marL="3657600" lvl="7" indent="-323850" algn="l" rtl="0">
              <a:lnSpc>
                <a:spcPct val="90000"/>
              </a:lnSpc>
              <a:spcBef>
                <a:spcPts val="375"/>
              </a:spcBef>
              <a:spcAft>
                <a:spcPts val="0"/>
              </a:spcAft>
              <a:buClr>
                <a:schemeClr val="dk1"/>
              </a:buClr>
              <a:buSzPts val="1500"/>
              <a:buChar char="•"/>
              <a:defRPr sz="1500"/>
            </a:lvl8pPr>
            <a:lvl9pPr marL="4114800" lvl="8" indent="-323850" algn="l" rtl="0">
              <a:lnSpc>
                <a:spcPct val="90000"/>
              </a:lnSpc>
              <a:spcBef>
                <a:spcPts val="375"/>
              </a:spcBef>
              <a:spcAft>
                <a:spcPts val="0"/>
              </a:spcAft>
              <a:buClr>
                <a:schemeClr val="dk1"/>
              </a:buClr>
              <a:buSzPts val="1500"/>
              <a:buChar char="•"/>
              <a:defRPr sz="1500"/>
            </a:lvl9pPr>
          </a:lstStyle>
          <a:p>
            <a:endParaRPr/>
          </a:p>
        </p:txBody>
      </p:sp>
      <p:sp>
        <p:nvSpPr>
          <p:cNvPr id="130" name="Google Shape;130;g476aa42648_0_61"/>
          <p:cNvSpPr txBox="1">
            <a:spLocks noGrp="1"/>
          </p:cNvSpPr>
          <p:nvPr>
            <p:ph type="body" idx="2"/>
          </p:nvPr>
        </p:nvSpPr>
        <p:spPr>
          <a:xfrm>
            <a:off x="629841" y="1543050"/>
            <a:ext cx="2949300" cy="28587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dk1"/>
              </a:buClr>
              <a:buSzPts val="1200"/>
              <a:buNone/>
              <a:defRPr sz="1200"/>
            </a:lvl1pPr>
            <a:lvl2pPr marL="914400" lvl="1" indent="-228600" algn="l" rtl="0">
              <a:lnSpc>
                <a:spcPct val="90000"/>
              </a:lnSpc>
              <a:spcBef>
                <a:spcPts val="375"/>
              </a:spcBef>
              <a:spcAft>
                <a:spcPts val="0"/>
              </a:spcAft>
              <a:buClr>
                <a:schemeClr val="dk1"/>
              </a:buClr>
              <a:buSzPts val="1050"/>
              <a:buNone/>
              <a:defRPr sz="1050"/>
            </a:lvl2pPr>
            <a:lvl3pPr marL="1371600" lvl="2" indent="-228600" algn="l" rtl="0">
              <a:lnSpc>
                <a:spcPct val="90000"/>
              </a:lnSpc>
              <a:spcBef>
                <a:spcPts val="375"/>
              </a:spcBef>
              <a:spcAft>
                <a:spcPts val="0"/>
              </a:spcAft>
              <a:buClr>
                <a:schemeClr val="dk1"/>
              </a:buClr>
              <a:buSzPts val="900"/>
              <a:buNone/>
              <a:defRPr sz="900"/>
            </a:lvl3pPr>
            <a:lvl4pPr marL="1828800" lvl="3" indent="-228600" algn="l" rtl="0">
              <a:lnSpc>
                <a:spcPct val="90000"/>
              </a:lnSpc>
              <a:spcBef>
                <a:spcPts val="375"/>
              </a:spcBef>
              <a:spcAft>
                <a:spcPts val="0"/>
              </a:spcAft>
              <a:buClr>
                <a:schemeClr val="dk1"/>
              </a:buClr>
              <a:buSzPts val="750"/>
              <a:buNone/>
              <a:defRPr sz="750"/>
            </a:lvl4pPr>
            <a:lvl5pPr marL="2286000" lvl="4" indent="-228600" algn="l" rtl="0">
              <a:lnSpc>
                <a:spcPct val="90000"/>
              </a:lnSpc>
              <a:spcBef>
                <a:spcPts val="375"/>
              </a:spcBef>
              <a:spcAft>
                <a:spcPts val="0"/>
              </a:spcAft>
              <a:buClr>
                <a:schemeClr val="dk1"/>
              </a:buClr>
              <a:buSzPts val="750"/>
              <a:buNone/>
              <a:defRPr sz="750"/>
            </a:lvl5pPr>
            <a:lvl6pPr marL="2743200" lvl="5" indent="-228600" algn="l" rtl="0">
              <a:lnSpc>
                <a:spcPct val="90000"/>
              </a:lnSpc>
              <a:spcBef>
                <a:spcPts val="375"/>
              </a:spcBef>
              <a:spcAft>
                <a:spcPts val="0"/>
              </a:spcAft>
              <a:buClr>
                <a:schemeClr val="dk1"/>
              </a:buClr>
              <a:buSzPts val="750"/>
              <a:buNone/>
              <a:defRPr sz="750"/>
            </a:lvl6pPr>
            <a:lvl7pPr marL="3200400" lvl="6" indent="-228600" algn="l" rtl="0">
              <a:lnSpc>
                <a:spcPct val="90000"/>
              </a:lnSpc>
              <a:spcBef>
                <a:spcPts val="375"/>
              </a:spcBef>
              <a:spcAft>
                <a:spcPts val="0"/>
              </a:spcAft>
              <a:buClr>
                <a:schemeClr val="dk1"/>
              </a:buClr>
              <a:buSzPts val="750"/>
              <a:buNone/>
              <a:defRPr sz="750"/>
            </a:lvl7pPr>
            <a:lvl8pPr marL="3657600" lvl="7" indent="-228600" algn="l" rtl="0">
              <a:lnSpc>
                <a:spcPct val="90000"/>
              </a:lnSpc>
              <a:spcBef>
                <a:spcPts val="375"/>
              </a:spcBef>
              <a:spcAft>
                <a:spcPts val="0"/>
              </a:spcAft>
              <a:buClr>
                <a:schemeClr val="dk1"/>
              </a:buClr>
              <a:buSzPts val="750"/>
              <a:buNone/>
              <a:defRPr sz="750"/>
            </a:lvl8pPr>
            <a:lvl9pPr marL="4114800" lvl="8" indent="-228600" algn="l" rtl="0">
              <a:lnSpc>
                <a:spcPct val="90000"/>
              </a:lnSpc>
              <a:spcBef>
                <a:spcPts val="375"/>
              </a:spcBef>
              <a:spcAft>
                <a:spcPts val="0"/>
              </a:spcAft>
              <a:buClr>
                <a:schemeClr val="dk1"/>
              </a:buClr>
              <a:buSzPts val="750"/>
              <a:buNone/>
              <a:defRPr sz="750"/>
            </a:lvl9pPr>
          </a:lstStyle>
          <a:p>
            <a:endParaRPr/>
          </a:p>
        </p:txBody>
      </p:sp>
      <p:sp>
        <p:nvSpPr>
          <p:cNvPr id="131" name="Google Shape;131;g476aa42648_0_61"/>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2" name="Google Shape;132;g476aa42648_0_61"/>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3" name="Google Shape;133;g476aa42648_0_61"/>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olo e contenuto" type="obj">
  <p:cSld name="OBJECT">
    <p:spTree>
      <p:nvGrpSpPr>
        <p:cNvPr id="1" name="Shape 21"/>
        <p:cNvGrpSpPr/>
        <p:nvPr/>
      </p:nvGrpSpPr>
      <p:grpSpPr>
        <a:xfrm>
          <a:off x="0" y="0"/>
          <a:ext cx="0" cy="0"/>
          <a:chOff x="0" y="0"/>
          <a:chExt cx="0" cy="0"/>
        </a:xfrm>
      </p:grpSpPr>
      <p:sp>
        <p:nvSpPr>
          <p:cNvPr id="22" name="Google Shape;22;p34"/>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89BBB"/>
              </a:buClr>
              <a:buSzPts val="2700"/>
              <a:buFont typeface="Calibri"/>
              <a:buNone/>
              <a:defRPr sz="2700" b="1">
                <a:solidFill>
                  <a:srgbClr val="489BB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4"/>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magine con didascalia" type="picTx">
  <p:cSld name="PICTURE_WITH_CAPTION_TEXT">
    <p:spTree>
      <p:nvGrpSpPr>
        <p:cNvPr id="1" name="Shape 134"/>
        <p:cNvGrpSpPr/>
        <p:nvPr/>
      </p:nvGrpSpPr>
      <p:grpSpPr>
        <a:xfrm>
          <a:off x="0" y="0"/>
          <a:ext cx="0" cy="0"/>
          <a:chOff x="0" y="0"/>
          <a:chExt cx="0" cy="0"/>
        </a:xfrm>
      </p:grpSpPr>
      <p:sp>
        <p:nvSpPr>
          <p:cNvPr id="135" name="Google Shape;135;g476aa42648_0_68"/>
          <p:cNvSpPr txBox="1">
            <a:spLocks noGrp="1"/>
          </p:cNvSpPr>
          <p:nvPr>
            <p:ph type="title"/>
          </p:nvPr>
        </p:nvSpPr>
        <p:spPr>
          <a:xfrm>
            <a:off x="629841" y="342900"/>
            <a:ext cx="2949300" cy="1200300"/>
          </a:xfrm>
          <a:prstGeom prst="rect">
            <a:avLst/>
          </a:prstGeom>
          <a:noFill/>
          <a:ln>
            <a:noFill/>
          </a:ln>
        </p:spPr>
        <p:txBody>
          <a:bodyPr spcFirstLastPara="1" wrap="square" lIns="91425" tIns="45700" rIns="91425" bIns="45700" anchor="b" anchorCtr="0">
            <a:noAutofit/>
          </a:bodyPr>
          <a:lstStyle>
            <a:lvl1pPr lvl="0" algn="l" rtl="0">
              <a:lnSpc>
                <a:spcPct val="90000"/>
              </a:lnSpc>
              <a:spcBef>
                <a:spcPts val="0"/>
              </a:spcBef>
              <a:spcAft>
                <a:spcPts val="0"/>
              </a:spcAft>
              <a:buClr>
                <a:schemeClr val="dk1"/>
              </a:buClr>
              <a:buSzPts val="2400"/>
              <a:buFont typeface="Calibri"/>
              <a:buNone/>
              <a:defRPr sz="24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6" name="Google Shape;136;g476aa42648_0_68"/>
          <p:cNvSpPr>
            <a:spLocks noGrp="1"/>
          </p:cNvSpPr>
          <p:nvPr>
            <p:ph type="pic" idx="2"/>
          </p:nvPr>
        </p:nvSpPr>
        <p:spPr>
          <a:xfrm>
            <a:off x="3887391" y="740569"/>
            <a:ext cx="4629300" cy="36552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75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375"/>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375"/>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37" name="Google Shape;137;g476aa42648_0_68"/>
          <p:cNvSpPr txBox="1">
            <a:spLocks noGrp="1"/>
          </p:cNvSpPr>
          <p:nvPr>
            <p:ph type="body" idx="1"/>
          </p:nvPr>
        </p:nvSpPr>
        <p:spPr>
          <a:xfrm>
            <a:off x="629841" y="1543050"/>
            <a:ext cx="2949300" cy="28587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dk1"/>
              </a:buClr>
              <a:buSzPts val="1200"/>
              <a:buNone/>
              <a:defRPr sz="1200"/>
            </a:lvl1pPr>
            <a:lvl2pPr marL="914400" lvl="1" indent="-228600" algn="l" rtl="0">
              <a:lnSpc>
                <a:spcPct val="90000"/>
              </a:lnSpc>
              <a:spcBef>
                <a:spcPts val="375"/>
              </a:spcBef>
              <a:spcAft>
                <a:spcPts val="0"/>
              </a:spcAft>
              <a:buClr>
                <a:schemeClr val="dk1"/>
              </a:buClr>
              <a:buSzPts val="1050"/>
              <a:buNone/>
              <a:defRPr sz="1050"/>
            </a:lvl2pPr>
            <a:lvl3pPr marL="1371600" lvl="2" indent="-228600" algn="l" rtl="0">
              <a:lnSpc>
                <a:spcPct val="90000"/>
              </a:lnSpc>
              <a:spcBef>
                <a:spcPts val="375"/>
              </a:spcBef>
              <a:spcAft>
                <a:spcPts val="0"/>
              </a:spcAft>
              <a:buClr>
                <a:schemeClr val="dk1"/>
              </a:buClr>
              <a:buSzPts val="900"/>
              <a:buNone/>
              <a:defRPr sz="900"/>
            </a:lvl3pPr>
            <a:lvl4pPr marL="1828800" lvl="3" indent="-228600" algn="l" rtl="0">
              <a:lnSpc>
                <a:spcPct val="90000"/>
              </a:lnSpc>
              <a:spcBef>
                <a:spcPts val="375"/>
              </a:spcBef>
              <a:spcAft>
                <a:spcPts val="0"/>
              </a:spcAft>
              <a:buClr>
                <a:schemeClr val="dk1"/>
              </a:buClr>
              <a:buSzPts val="750"/>
              <a:buNone/>
              <a:defRPr sz="750"/>
            </a:lvl4pPr>
            <a:lvl5pPr marL="2286000" lvl="4" indent="-228600" algn="l" rtl="0">
              <a:lnSpc>
                <a:spcPct val="90000"/>
              </a:lnSpc>
              <a:spcBef>
                <a:spcPts val="375"/>
              </a:spcBef>
              <a:spcAft>
                <a:spcPts val="0"/>
              </a:spcAft>
              <a:buClr>
                <a:schemeClr val="dk1"/>
              </a:buClr>
              <a:buSzPts val="750"/>
              <a:buNone/>
              <a:defRPr sz="750"/>
            </a:lvl5pPr>
            <a:lvl6pPr marL="2743200" lvl="5" indent="-228600" algn="l" rtl="0">
              <a:lnSpc>
                <a:spcPct val="90000"/>
              </a:lnSpc>
              <a:spcBef>
                <a:spcPts val="375"/>
              </a:spcBef>
              <a:spcAft>
                <a:spcPts val="0"/>
              </a:spcAft>
              <a:buClr>
                <a:schemeClr val="dk1"/>
              </a:buClr>
              <a:buSzPts val="750"/>
              <a:buNone/>
              <a:defRPr sz="750"/>
            </a:lvl6pPr>
            <a:lvl7pPr marL="3200400" lvl="6" indent="-228600" algn="l" rtl="0">
              <a:lnSpc>
                <a:spcPct val="90000"/>
              </a:lnSpc>
              <a:spcBef>
                <a:spcPts val="375"/>
              </a:spcBef>
              <a:spcAft>
                <a:spcPts val="0"/>
              </a:spcAft>
              <a:buClr>
                <a:schemeClr val="dk1"/>
              </a:buClr>
              <a:buSzPts val="750"/>
              <a:buNone/>
              <a:defRPr sz="750"/>
            </a:lvl7pPr>
            <a:lvl8pPr marL="3657600" lvl="7" indent="-228600" algn="l" rtl="0">
              <a:lnSpc>
                <a:spcPct val="90000"/>
              </a:lnSpc>
              <a:spcBef>
                <a:spcPts val="375"/>
              </a:spcBef>
              <a:spcAft>
                <a:spcPts val="0"/>
              </a:spcAft>
              <a:buClr>
                <a:schemeClr val="dk1"/>
              </a:buClr>
              <a:buSzPts val="750"/>
              <a:buNone/>
              <a:defRPr sz="750"/>
            </a:lvl8pPr>
            <a:lvl9pPr marL="4114800" lvl="8" indent="-228600" algn="l" rtl="0">
              <a:lnSpc>
                <a:spcPct val="90000"/>
              </a:lnSpc>
              <a:spcBef>
                <a:spcPts val="375"/>
              </a:spcBef>
              <a:spcAft>
                <a:spcPts val="0"/>
              </a:spcAft>
              <a:buClr>
                <a:schemeClr val="dk1"/>
              </a:buClr>
              <a:buSzPts val="750"/>
              <a:buNone/>
              <a:defRPr sz="750"/>
            </a:lvl9pPr>
          </a:lstStyle>
          <a:p>
            <a:endParaRPr/>
          </a:p>
        </p:txBody>
      </p:sp>
      <p:sp>
        <p:nvSpPr>
          <p:cNvPr id="138" name="Google Shape;138;g476aa42648_0_68"/>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9" name="Google Shape;139;g476aa42648_0_68"/>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0" name="Google Shape;140;g476aa42648_0_68"/>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olo e testo verticale" type="vertTx">
  <p:cSld name="VERTICAL_TEXT">
    <p:spTree>
      <p:nvGrpSpPr>
        <p:cNvPr id="1" name="Shape 141"/>
        <p:cNvGrpSpPr/>
        <p:nvPr/>
      </p:nvGrpSpPr>
      <p:grpSpPr>
        <a:xfrm>
          <a:off x="0" y="0"/>
          <a:ext cx="0" cy="0"/>
          <a:chOff x="0" y="0"/>
          <a:chExt cx="0" cy="0"/>
        </a:xfrm>
      </p:grpSpPr>
      <p:sp>
        <p:nvSpPr>
          <p:cNvPr id="142" name="Google Shape;142;g476aa42648_0_75"/>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3" name="Google Shape;143;g476aa42648_0_75"/>
          <p:cNvSpPr txBox="1">
            <a:spLocks noGrp="1"/>
          </p:cNvSpPr>
          <p:nvPr>
            <p:ph type="body" idx="1"/>
          </p:nvPr>
        </p:nvSpPr>
        <p:spPr>
          <a:xfrm rot="5400000">
            <a:off x="2940300" y="-942431"/>
            <a:ext cx="3263400" cy="78867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750"/>
              </a:spcBef>
              <a:spcAft>
                <a:spcPts val="0"/>
              </a:spcAft>
              <a:buClr>
                <a:schemeClr val="dk1"/>
              </a:buClr>
              <a:buSzPts val="1800"/>
              <a:buChar char="•"/>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44" name="Google Shape;144;g476aa42648_0_75"/>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5" name="Google Shape;145;g476aa42648_0_75"/>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6" name="Google Shape;146;g476aa42648_0_75"/>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Titolo e testo verticale" type="vertTitleAndTx">
  <p:cSld name="VERTICAL_TITLE_AND_VERTICAL_TEXT">
    <p:spTree>
      <p:nvGrpSpPr>
        <p:cNvPr id="1" name="Shape 147"/>
        <p:cNvGrpSpPr/>
        <p:nvPr/>
      </p:nvGrpSpPr>
      <p:grpSpPr>
        <a:xfrm>
          <a:off x="0" y="0"/>
          <a:ext cx="0" cy="0"/>
          <a:chOff x="0" y="0"/>
          <a:chExt cx="0" cy="0"/>
        </a:xfrm>
      </p:grpSpPr>
      <p:sp>
        <p:nvSpPr>
          <p:cNvPr id="148" name="Google Shape;148;g476aa42648_0_81"/>
          <p:cNvSpPr txBox="1">
            <a:spLocks noGrp="1"/>
          </p:cNvSpPr>
          <p:nvPr>
            <p:ph type="title"/>
          </p:nvPr>
        </p:nvSpPr>
        <p:spPr>
          <a:xfrm rot="5400000">
            <a:off x="5350050" y="1467544"/>
            <a:ext cx="4359000" cy="19716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9" name="Google Shape;149;g476aa42648_0_81"/>
          <p:cNvSpPr txBox="1">
            <a:spLocks noGrp="1"/>
          </p:cNvSpPr>
          <p:nvPr>
            <p:ph type="body" idx="1"/>
          </p:nvPr>
        </p:nvSpPr>
        <p:spPr>
          <a:xfrm rot="5400000">
            <a:off x="1349475" y="-447056"/>
            <a:ext cx="4359000" cy="58008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750"/>
              </a:spcBef>
              <a:spcAft>
                <a:spcPts val="0"/>
              </a:spcAft>
              <a:buClr>
                <a:schemeClr val="dk1"/>
              </a:buClr>
              <a:buSzPts val="1800"/>
              <a:buChar char="•"/>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50" name="Google Shape;150;g476aa42648_0_81"/>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1" name="Google Shape;151;g476aa42648_0_81"/>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2" name="Google Shape;152;g476aa42648_0_81"/>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estazione sezione" type="secHead">
  <p:cSld name="SECTION_HEADER">
    <p:spTree>
      <p:nvGrpSpPr>
        <p:cNvPr id="1" name="Shape 24"/>
        <p:cNvGrpSpPr/>
        <p:nvPr/>
      </p:nvGrpSpPr>
      <p:grpSpPr>
        <a:xfrm>
          <a:off x="0" y="0"/>
          <a:ext cx="0" cy="0"/>
          <a:chOff x="0" y="0"/>
          <a:chExt cx="0" cy="0"/>
        </a:xfrm>
      </p:grpSpPr>
      <p:sp>
        <p:nvSpPr>
          <p:cNvPr id="25" name="Google Shape;25;p35"/>
          <p:cNvSpPr txBox="1">
            <a:spLocks noGrp="1"/>
          </p:cNvSpPr>
          <p:nvPr>
            <p:ph type="title"/>
          </p:nvPr>
        </p:nvSpPr>
        <p:spPr>
          <a:xfrm>
            <a:off x="623888" y="1282304"/>
            <a:ext cx="7886700" cy="213955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5"/>
          <p:cNvSpPr txBox="1">
            <a:spLocks noGrp="1"/>
          </p:cNvSpPr>
          <p:nvPr>
            <p:ph type="body" idx="1"/>
          </p:nvPr>
        </p:nvSpPr>
        <p:spPr>
          <a:xfrm>
            <a:off x="623888" y="3442098"/>
            <a:ext cx="7886700" cy="11251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888888"/>
              </a:buClr>
              <a:buSzPts val="1800"/>
              <a:buNone/>
              <a:defRPr sz="1800">
                <a:solidFill>
                  <a:srgbClr val="888888"/>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27" name="Google Shape;27;p35"/>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35"/>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35"/>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ue contenuti" type="twoObj">
  <p:cSld name="TWO_OBJECTS">
    <p:spTree>
      <p:nvGrpSpPr>
        <p:cNvPr id="1" name="Shape 30"/>
        <p:cNvGrpSpPr/>
        <p:nvPr/>
      </p:nvGrpSpPr>
      <p:grpSpPr>
        <a:xfrm>
          <a:off x="0" y="0"/>
          <a:ext cx="0" cy="0"/>
          <a:chOff x="0" y="0"/>
          <a:chExt cx="0" cy="0"/>
        </a:xfrm>
      </p:grpSpPr>
      <p:sp>
        <p:nvSpPr>
          <p:cNvPr id="31" name="Google Shape;31;p36"/>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36"/>
          <p:cNvSpPr txBox="1">
            <a:spLocks noGrp="1"/>
          </p:cNvSpPr>
          <p:nvPr>
            <p:ph type="body" idx="1"/>
          </p:nvPr>
        </p:nvSpPr>
        <p:spPr>
          <a:xfrm>
            <a:off x="628650" y="1369219"/>
            <a:ext cx="38862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3" name="Google Shape;33;p36"/>
          <p:cNvSpPr txBox="1">
            <a:spLocks noGrp="1"/>
          </p:cNvSpPr>
          <p:nvPr>
            <p:ph type="body" idx="2"/>
          </p:nvPr>
        </p:nvSpPr>
        <p:spPr>
          <a:xfrm>
            <a:off x="4629150" y="1369219"/>
            <a:ext cx="38862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4" name="Google Shape;34;p36"/>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6"/>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6"/>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fronto" type="twoTxTwoObj">
  <p:cSld name="TWO_OBJECTS_WITH_TEXT">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9841"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7"/>
          <p:cNvSpPr txBox="1">
            <a:spLocks noGrp="1"/>
          </p:cNvSpPr>
          <p:nvPr>
            <p:ph type="body" idx="1"/>
          </p:nvPr>
        </p:nvSpPr>
        <p:spPr>
          <a:xfrm>
            <a:off x="629842" y="1260872"/>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0" name="Google Shape;40;p37"/>
          <p:cNvSpPr txBox="1">
            <a:spLocks noGrp="1"/>
          </p:cNvSpPr>
          <p:nvPr>
            <p:ph type="body" idx="2"/>
          </p:nvPr>
        </p:nvSpPr>
        <p:spPr>
          <a:xfrm>
            <a:off x="629842" y="1878806"/>
            <a:ext cx="3868340" cy="276344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1" name="Google Shape;41;p37"/>
          <p:cNvSpPr txBox="1">
            <a:spLocks noGrp="1"/>
          </p:cNvSpPr>
          <p:nvPr>
            <p:ph type="body" idx="3"/>
          </p:nvPr>
        </p:nvSpPr>
        <p:spPr>
          <a:xfrm>
            <a:off x="4629150" y="1260872"/>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2" name="Google Shape;42;p37"/>
          <p:cNvSpPr txBox="1">
            <a:spLocks noGrp="1"/>
          </p:cNvSpPr>
          <p:nvPr>
            <p:ph type="body" idx="4"/>
          </p:nvPr>
        </p:nvSpPr>
        <p:spPr>
          <a:xfrm>
            <a:off x="4629150" y="1878806"/>
            <a:ext cx="3887391" cy="276344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3" name="Google Shape;43;p37"/>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7"/>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37"/>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titolo" type="titleOnly">
  <p:cSld name="TITLE_ONLY">
    <p:spTree>
      <p:nvGrpSpPr>
        <p:cNvPr id="1" name="Shape 46"/>
        <p:cNvGrpSpPr/>
        <p:nvPr/>
      </p:nvGrpSpPr>
      <p:grpSpPr>
        <a:xfrm>
          <a:off x="0" y="0"/>
          <a:ext cx="0" cy="0"/>
          <a:chOff x="0" y="0"/>
          <a:chExt cx="0" cy="0"/>
        </a:xfrm>
      </p:grpSpPr>
      <p:sp>
        <p:nvSpPr>
          <p:cNvPr id="47" name="Google Shape;47;p38"/>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38"/>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8"/>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38"/>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uota" type="blank">
  <p:cSld name="BLANK">
    <p:spTree>
      <p:nvGrpSpPr>
        <p:cNvPr id="1" name="Shape 51"/>
        <p:cNvGrpSpPr/>
        <p:nvPr/>
      </p:nvGrpSpPr>
      <p:grpSpPr>
        <a:xfrm>
          <a:off x="0" y="0"/>
          <a:ext cx="0" cy="0"/>
          <a:chOff x="0" y="0"/>
          <a:chExt cx="0" cy="0"/>
        </a:xfrm>
      </p:grpSpPr>
      <p:sp>
        <p:nvSpPr>
          <p:cNvPr id="52" name="Google Shape;52;p39"/>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39"/>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39"/>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to con didascalia" type="objTx">
  <p:cSld name="OBJECT_WITH_CAPTION_TEXT">
    <p:spTree>
      <p:nvGrpSpPr>
        <p:cNvPr id="1" name="Shape 55"/>
        <p:cNvGrpSpPr/>
        <p:nvPr/>
      </p:nvGrpSpPr>
      <p:grpSpPr>
        <a:xfrm>
          <a:off x="0" y="0"/>
          <a:ext cx="0" cy="0"/>
          <a:chOff x="0" y="0"/>
          <a:chExt cx="0" cy="0"/>
        </a:xfrm>
      </p:grpSpPr>
      <p:sp>
        <p:nvSpPr>
          <p:cNvPr id="56" name="Google Shape;56;p40"/>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40"/>
          <p:cNvSpPr txBox="1">
            <a:spLocks noGrp="1"/>
          </p:cNvSpPr>
          <p:nvPr>
            <p:ph type="body" idx="1"/>
          </p:nvPr>
        </p:nvSpPr>
        <p:spPr>
          <a:xfrm>
            <a:off x="3887391" y="740569"/>
            <a:ext cx="4629150" cy="3655219"/>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58" name="Google Shape;58;p40"/>
          <p:cNvSpPr txBox="1">
            <a:spLocks noGrp="1"/>
          </p:cNvSpPr>
          <p:nvPr>
            <p:ph type="body" idx="2"/>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59" name="Google Shape;59;p40"/>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magine con didascalia" type="picTx">
  <p:cSld name="PICTURE_WITH_CAPTION_TEXT">
    <p:spTree>
      <p:nvGrpSpPr>
        <p:cNvPr id="1" name="Shape 62"/>
        <p:cNvGrpSpPr/>
        <p:nvPr/>
      </p:nvGrpSpPr>
      <p:grpSpPr>
        <a:xfrm>
          <a:off x="0" y="0"/>
          <a:ext cx="0" cy="0"/>
          <a:chOff x="0" y="0"/>
          <a:chExt cx="0" cy="0"/>
        </a:xfrm>
      </p:grpSpPr>
      <p:sp>
        <p:nvSpPr>
          <p:cNvPr id="63" name="Google Shape;63;p41"/>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41"/>
          <p:cNvSpPr>
            <a:spLocks noGrp="1"/>
          </p:cNvSpPr>
          <p:nvPr>
            <p:ph type="pic" idx="2"/>
          </p:nvPr>
        </p:nvSpPr>
        <p:spPr>
          <a:xfrm>
            <a:off x="3887391" y="740569"/>
            <a:ext cx="4629150" cy="3655219"/>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75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375"/>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375"/>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65" name="Google Shape;65;p41"/>
          <p:cNvSpPr txBox="1">
            <a:spLocks noGrp="1"/>
          </p:cNvSpPr>
          <p:nvPr>
            <p:ph type="body" idx="1"/>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6" name="Google Shape;66;p41"/>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32"/>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2"/>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32"/>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2"/>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2"/>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81"/>
        <p:cNvGrpSpPr/>
        <p:nvPr/>
      </p:nvGrpSpPr>
      <p:grpSpPr>
        <a:xfrm>
          <a:off x="0" y="0"/>
          <a:ext cx="0" cy="0"/>
          <a:chOff x="0" y="0"/>
          <a:chExt cx="0" cy="0"/>
        </a:xfrm>
      </p:grpSpPr>
      <p:sp>
        <p:nvSpPr>
          <p:cNvPr id="82" name="Google Shape;82;g476aa42648_0_15"/>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3" name="Google Shape;83;g476aa42648_0_15"/>
          <p:cNvSpPr txBox="1">
            <a:spLocks noGrp="1"/>
          </p:cNvSpPr>
          <p:nvPr>
            <p:ph type="body" idx="1"/>
          </p:nvPr>
        </p:nvSpPr>
        <p:spPr>
          <a:xfrm>
            <a:off x="628650" y="1369219"/>
            <a:ext cx="7886700" cy="326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84" name="Google Shape;84;g476aa42648_0_15"/>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g476aa42648_0_15"/>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6" name="Google Shape;86;g476aa42648_0_15"/>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1"/>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158" name="Google Shape;158;p1"/>
          <p:cNvSpPr txBox="1">
            <a:spLocks noGrp="1"/>
          </p:cNvSpPr>
          <p:nvPr>
            <p:ph type="ctrTitle"/>
          </p:nvPr>
        </p:nvSpPr>
        <p:spPr>
          <a:xfrm>
            <a:off x="4957011" y="1223784"/>
            <a:ext cx="4118236" cy="1451994"/>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4E9CBA"/>
              </a:buClr>
              <a:buSzPts val="3300"/>
              <a:buFont typeface="Calibri"/>
              <a:buNone/>
            </a:pPr>
            <a:r>
              <a:rPr lang="it-IT" sz="3300" b="1">
                <a:solidFill>
                  <a:srgbClr val="4E9CBA"/>
                </a:solidFill>
              </a:rPr>
              <a:t>Copyright e licenze</a:t>
            </a:r>
            <a:endParaRPr sz="1800" b="1">
              <a:solidFill>
                <a:srgbClr val="4E9CBA"/>
              </a:solidFill>
            </a:endParaRPr>
          </a:p>
        </p:txBody>
      </p:sp>
      <p:sp>
        <p:nvSpPr>
          <p:cNvPr id="159" name="Google Shape;159;p1"/>
          <p:cNvSpPr txBox="1">
            <a:spLocks noGrp="1"/>
          </p:cNvSpPr>
          <p:nvPr>
            <p:ph type="subTitle" idx="1"/>
          </p:nvPr>
        </p:nvSpPr>
        <p:spPr>
          <a:xfrm>
            <a:off x="5095889" y="2923285"/>
            <a:ext cx="3840479" cy="460122"/>
          </a:xfrm>
          <a:prstGeom prst="rect">
            <a:avLst/>
          </a:prstGeom>
          <a:noFill/>
          <a:ln>
            <a:noFill/>
          </a:ln>
        </p:spPr>
        <p:txBody>
          <a:bodyPr spcFirstLastPara="1" wrap="square" lIns="91425" tIns="45700" rIns="91425" bIns="45700" anchor="t" anchorCtr="0">
            <a:normAutofit/>
          </a:bodyPr>
          <a:lstStyle/>
          <a:p>
            <a:pPr marL="0" lvl="0" indent="0" algn="ctr" rtl="0">
              <a:lnSpc>
                <a:spcPct val="70000"/>
              </a:lnSpc>
              <a:spcBef>
                <a:spcPts val="0"/>
              </a:spcBef>
              <a:spcAft>
                <a:spcPts val="0"/>
              </a:spcAft>
              <a:buClr>
                <a:srgbClr val="17A25F"/>
              </a:buClr>
              <a:buSzPts val="1530"/>
              <a:buNone/>
            </a:pPr>
            <a:r>
              <a:rPr lang="it-IT" sz="1530" b="1">
                <a:solidFill>
                  <a:srgbClr val="17A25F"/>
                </a:solidFill>
              </a:rPr>
              <a:t>Roger Ottani</a:t>
            </a:r>
            <a:endParaRPr sz="1530" b="1">
              <a:solidFill>
                <a:srgbClr val="17A25F"/>
              </a:solidFill>
            </a:endParaRPr>
          </a:p>
          <a:p>
            <a:pPr marL="0" lvl="0" indent="0" algn="ctr" rtl="0">
              <a:lnSpc>
                <a:spcPct val="65000"/>
              </a:lnSpc>
              <a:spcBef>
                <a:spcPts val="272"/>
              </a:spcBef>
              <a:spcAft>
                <a:spcPts val="0"/>
              </a:spcAft>
              <a:buClr>
                <a:schemeClr val="dk1"/>
              </a:buClr>
              <a:buSzPts val="1360"/>
              <a:buNone/>
            </a:pPr>
            <a:r>
              <a:rPr lang="it-IT" sz="1360">
                <a:solidFill>
                  <a:schemeClr val="dk1"/>
                </a:solidFill>
              </a:rPr>
              <a:t>Area progettazione e contenuti</a:t>
            </a:r>
            <a:endParaRPr sz="136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5"/>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a:solidFill>
                  <a:srgbClr val="4E9CBA"/>
                </a:solidFill>
              </a:rPr>
              <a:t>Copyright, Copyleft, Creative Commons</a:t>
            </a:r>
            <a:endParaRPr sz="2500" b="1">
              <a:solidFill>
                <a:srgbClr val="4E9CBA"/>
              </a:solidFill>
            </a:endParaRPr>
          </a:p>
        </p:txBody>
      </p:sp>
      <p:sp>
        <p:nvSpPr>
          <p:cNvPr id="223" name="Google Shape;223;p5"/>
          <p:cNvSpPr txBox="1"/>
          <p:nvPr/>
        </p:nvSpPr>
        <p:spPr>
          <a:xfrm>
            <a:off x="407581" y="1188574"/>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a:solidFill>
                  <a:srgbClr val="17A25F"/>
                </a:solidFill>
                <a:latin typeface="Calibri"/>
                <a:ea typeface="Calibri"/>
                <a:cs typeface="Calibri"/>
                <a:sym typeface="Calibri"/>
              </a:rPr>
              <a:t>Riconosciamo i simboli relativi al diritto d’autore</a:t>
            </a:r>
            <a:endParaRPr sz="1800" b="1" i="0" u="none" strike="noStrike" cap="none">
              <a:solidFill>
                <a:srgbClr val="17A25F"/>
              </a:solidFill>
              <a:latin typeface="Calibri"/>
              <a:ea typeface="Calibri"/>
              <a:cs typeface="Calibri"/>
              <a:sym typeface="Calibri"/>
            </a:endParaRPr>
          </a:p>
        </p:txBody>
      </p:sp>
      <p:sp>
        <p:nvSpPr>
          <p:cNvPr id="224" name="Google Shape;224;p5"/>
          <p:cNvSpPr txBox="1"/>
          <p:nvPr/>
        </p:nvSpPr>
        <p:spPr>
          <a:xfrm>
            <a:off x="3107094" y="2978064"/>
            <a:ext cx="5205153" cy="294604"/>
          </a:xfrm>
          <a:prstGeom prst="rect">
            <a:avLst/>
          </a:prstGeom>
          <a:noFill/>
          <a:ln>
            <a:noFill/>
          </a:ln>
        </p:spPr>
        <p:txBody>
          <a:bodyPr spcFirstLastPara="1" wrap="square" lIns="0" tIns="0" rIns="0" bIns="0" anchor="ctr" anchorCtr="0">
            <a:noAutofit/>
          </a:bodyPr>
          <a:lstStyle/>
          <a:p>
            <a:pPr marL="0" marR="0" lvl="0" indent="0" algn="l" rtl="0">
              <a:lnSpc>
                <a:spcPct val="155000"/>
              </a:lnSpc>
              <a:spcBef>
                <a:spcPts val="0"/>
              </a:spcBef>
              <a:spcAft>
                <a:spcPts val="0"/>
              </a:spcAft>
              <a:buClr>
                <a:schemeClr val="dk1"/>
              </a:buClr>
              <a:buSzPts val="1600"/>
              <a:buFont typeface="Calibri"/>
              <a:buNone/>
            </a:pPr>
            <a:r>
              <a:rPr lang="it-IT" sz="1800" b="1" i="0" u="none" strike="noStrike" cap="none">
                <a:solidFill>
                  <a:schemeClr val="dk1"/>
                </a:solidFill>
                <a:latin typeface="Calibri"/>
                <a:ea typeface="Calibri"/>
                <a:cs typeface="Calibri"/>
                <a:sym typeface="Calibri"/>
              </a:rPr>
              <a:t>Copyright</a:t>
            </a:r>
            <a:r>
              <a:rPr lang="it-IT" sz="1800" b="0" i="0" u="none" strike="noStrike" cap="none">
                <a:solidFill>
                  <a:schemeClr val="dk1"/>
                </a:solidFill>
                <a:latin typeface="Calibri"/>
                <a:ea typeface="Calibri"/>
                <a:cs typeface="Calibri"/>
                <a:sym typeface="Calibri"/>
              </a:rPr>
              <a:t>, tutti i diritti sono riservati.</a:t>
            </a:r>
            <a:endParaRPr sz="1800" b="0" i="0" u="none" strike="noStrike" cap="none">
              <a:solidFill>
                <a:schemeClr val="dk1"/>
              </a:solidFill>
              <a:latin typeface="Calibri"/>
              <a:ea typeface="Calibri"/>
              <a:cs typeface="Calibri"/>
              <a:sym typeface="Calibri"/>
            </a:endParaRPr>
          </a:p>
        </p:txBody>
      </p:sp>
      <p:pic>
        <p:nvPicPr>
          <p:cNvPr id="225" name="Google Shape;225;p5"/>
          <p:cNvPicPr preferRelativeResize="0"/>
          <p:nvPr/>
        </p:nvPicPr>
        <p:blipFill rotWithShape="1">
          <a:blip r:embed="rId3">
            <a:alphaModFix/>
          </a:blip>
          <a:srcRect/>
          <a:stretch/>
        </p:blipFill>
        <p:spPr>
          <a:xfrm>
            <a:off x="2139765" y="2834793"/>
            <a:ext cx="851267" cy="716614"/>
          </a:xfrm>
          <a:prstGeom prst="rect">
            <a:avLst/>
          </a:prstGeom>
          <a:noFill/>
          <a:ln>
            <a:noFill/>
          </a:ln>
        </p:spPr>
      </p:pic>
      <p:sp>
        <p:nvSpPr>
          <p:cNvPr id="226" name="Google Shape;226;p5"/>
          <p:cNvSpPr/>
          <p:nvPr/>
        </p:nvSpPr>
        <p:spPr>
          <a:xfrm>
            <a:off x="407581" y="1869981"/>
            <a:ext cx="8054101" cy="646331"/>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ct val="90000"/>
              <a:buFont typeface="Arial"/>
              <a:buChar char="•"/>
            </a:pPr>
            <a:r>
              <a:rPr lang="it-IT" sz="1800" b="1" i="0" u="none" strike="noStrike" cap="none">
                <a:solidFill>
                  <a:schemeClr val="dk1"/>
                </a:solidFill>
                <a:latin typeface="Calibri"/>
                <a:ea typeface="Calibri"/>
                <a:cs typeface="Calibri"/>
                <a:sym typeface="Calibri"/>
              </a:rPr>
              <a:t>Copyright</a:t>
            </a:r>
            <a:r>
              <a:rPr lang="it-IT" sz="1800" b="0" i="0" u="none" strike="noStrike" cap="none">
                <a:solidFill>
                  <a:schemeClr val="dk1"/>
                </a:solidFill>
                <a:latin typeface="Calibri"/>
                <a:ea typeface="Calibri"/>
                <a:cs typeface="Calibri"/>
                <a:sym typeface="Calibri"/>
              </a:rPr>
              <a:t> (tutti i diritti riservati), che attribuisce </a:t>
            </a:r>
            <a:r>
              <a:rPr lang="it-IT" sz="1800" b="1" i="0" u="none" strike="noStrike" cap="none">
                <a:solidFill>
                  <a:schemeClr val="dk1"/>
                </a:solidFill>
                <a:latin typeface="Calibri"/>
                <a:ea typeface="Calibri"/>
                <a:cs typeface="Calibri"/>
                <a:sym typeface="Calibri"/>
              </a:rPr>
              <a:t>ogni forma d’uso al proprietario </a:t>
            </a:r>
            <a:r>
              <a:rPr lang="it-IT" sz="1800" b="0" i="0" u="none" strike="noStrike" cap="none">
                <a:solidFill>
                  <a:schemeClr val="dk1"/>
                </a:solidFill>
                <a:latin typeface="Calibri"/>
                <a:ea typeface="Calibri"/>
                <a:cs typeface="Calibri"/>
                <a:sym typeface="Calibri"/>
              </a:rPr>
              <a:t>dei materiali. </a:t>
            </a: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8"/>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a:solidFill>
                  <a:srgbClr val="4E9CBA"/>
                </a:solidFill>
              </a:rPr>
              <a:t>Copyright, Copyleft, Creative Commons</a:t>
            </a:r>
            <a:endParaRPr sz="2500" b="1">
              <a:solidFill>
                <a:srgbClr val="4E9CBA"/>
              </a:solidFill>
            </a:endParaRPr>
          </a:p>
        </p:txBody>
      </p:sp>
      <p:sp>
        <p:nvSpPr>
          <p:cNvPr id="232" name="Google Shape;232;p28"/>
          <p:cNvSpPr txBox="1"/>
          <p:nvPr/>
        </p:nvSpPr>
        <p:spPr>
          <a:xfrm>
            <a:off x="407581" y="1188574"/>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a:solidFill>
                  <a:srgbClr val="17A25F"/>
                </a:solidFill>
                <a:latin typeface="Calibri"/>
                <a:ea typeface="Calibri"/>
                <a:cs typeface="Calibri"/>
                <a:sym typeface="Calibri"/>
              </a:rPr>
              <a:t>Riconosciamo i simboli relativi al diritto d’autore</a:t>
            </a:r>
            <a:endParaRPr sz="1800" b="1" i="0" u="none" strike="noStrike" cap="none">
              <a:solidFill>
                <a:srgbClr val="17A25F"/>
              </a:solidFill>
              <a:latin typeface="Calibri"/>
              <a:ea typeface="Calibri"/>
              <a:cs typeface="Calibri"/>
              <a:sym typeface="Calibri"/>
            </a:endParaRPr>
          </a:p>
        </p:txBody>
      </p:sp>
      <p:sp>
        <p:nvSpPr>
          <p:cNvPr id="233" name="Google Shape;233;p28"/>
          <p:cNvSpPr/>
          <p:nvPr/>
        </p:nvSpPr>
        <p:spPr>
          <a:xfrm>
            <a:off x="407581" y="1869981"/>
            <a:ext cx="8054101" cy="646331"/>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ct val="92000"/>
              <a:buFont typeface="Arial"/>
              <a:buChar char="•"/>
            </a:pPr>
            <a:r>
              <a:rPr lang="it-IT" sz="1800" b="1" i="0" u="none" strike="noStrike" cap="none" dirty="0" err="1">
                <a:solidFill>
                  <a:schemeClr val="dk1"/>
                </a:solidFill>
                <a:latin typeface="Calibri"/>
                <a:ea typeface="Calibri"/>
                <a:cs typeface="Calibri"/>
                <a:sym typeface="Calibri"/>
              </a:rPr>
              <a:t>Copyleft</a:t>
            </a:r>
            <a:r>
              <a:rPr lang="it-IT" sz="1800" b="0" i="0" u="none" strike="noStrike" cap="none" dirty="0">
                <a:solidFill>
                  <a:schemeClr val="dk1"/>
                </a:solidFill>
                <a:latin typeface="Calibri"/>
                <a:ea typeface="Calibri"/>
                <a:cs typeface="Calibri"/>
                <a:sym typeface="Calibri"/>
              </a:rPr>
              <a:t> (nessun diritto riservato), </a:t>
            </a:r>
            <a:r>
              <a:rPr lang="it-IT" sz="1800" b="0" i="0" u="none" strike="noStrike" cap="none" dirty="0" err="1">
                <a:solidFill>
                  <a:schemeClr val="dk1"/>
                </a:solidFill>
                <a:latin typeface="Calibri"/>
                <a:ea typeface="Calibri"/>
                <a:cs typeface="Calibri"/>
                <a:sym typeface="Calibri"/>
              </a:rPr>
              <a:t>left</a:t>
            </a:r>
            <a:r>
              <a:rPr lang="it-IT" sz="1800" b="0" i="0" u="none" strike="noStrike" cap="none" dirty="0">
                <a:solidFill>
                  <a:schemeClr val="dk1"/>
                </a:solidFill>
                <a:latin typeface="Calibri"/>
                <a:ea typeface="Calibri"/>
                <a:cs typeface="Calibri"/>
                <a:sym typeface="Calibri"/>
              </a:rPr>
              <a:t> viene usato in contrapposizione a right. </a:t>
            </a:r>
            <a:r>
              <a:rPr lang="it-IT" sz="1800" b="1" i="0" u="none" strike="noStrike" cap="none" dirty="0">
                <a:solidFill>
                  <a:schemeClr val="dk1"/>
                </a:solidFill>
                <a:latin typeface="Calibri"/>
                <a:ea typeface="Calibri"/>
                <a:cs typeface="Calibri"/>
                <a:sym typeface="Calibri"/>
              </a:rPr>
              <a:t>Tutti possono fare tutto</a:t>
            </a:r>
            <a:r>
              <a:rPr lang="it-IT" sz="1800" b="0" i="0" u="none" strike="noStrike" cap="none" dirty="0">
                <a:solidFill>
                  <a:schemeClr val="dk1"/>
                </a:solidFill>
                <a:latin typeface="Calibri"/>
                <a:ea typeface="Calibri"/>
                <a:cs typeface="Calibri"/>
                <a:sym typeface="Calibri"/>
              </a:rPr>
              <a:t>. </a:t>
            </a:r>
            <a:endParaRPr sz="1800" b="0" i="0" u="none" strike="noStrike" cap="none" dirty="0">
              <a:solidFill>
                <a:schemeClr val="dk1"/>
              </a:solidFill>
              <a:latin typeface="Calibri"/>
              <a:ea typeface="Calibri"/>
              <a:cs typeface="Calibri"/>
              <a:sym typeface="Calibri"/>
            </a:endParaRPr>
          </a:p>
        </p:txBody>
      </p:sp>
      <p:pic>
        <p:nvPicPr>
          <p:cNvPr id="234" name="Google Shape;234;p28"/>
          <p:cNvPicPr preferRelativeResize="0"/>
          <p:nvPr/>
        </p:nvPicPr>
        <p:blipFill rotWithShape="1">
          <a:blip r:embed="rId3">
            <a:alphaModFix/>
          </a:blip>
          <a:srcRect/>
          <a:stretch/>
        </p:blipFill>
        <p:spPr>
          <a:xfrm>
            <a:off x="2224965" y="2828871"/>
            <a:ext cx="706815" cy="706815"/>
          </a:xfrm>
          <a:prstGeom prst="rect">
            <a:avLst/>
          </a:prstGeom>
          <a:noFill/>
          <a:ln>
            <a:noFill/>
          </a:ln>
        </p:spPr>
      </p:pic>
      <p:sp>
        <p:nvSpPr>
          <p:cNvPr id="235" name="Google Shape;235;p28"/>
          <p:cNvSpPr txBox="1"/>
          <p:nvPr/>
        </p:nvSpPr>
        <p:spPr>
          <a:xfrm>
            <a:off x="3077734" y="2999535"/>
            <a:ext cx="5205153" cy="294604"/>
          </a:xfrm>
          <a:prstGeom prst="rect">
            <a:avLst/>
          </a:prstGeom>
          <a:noFill/>
          <a:ln>
            <a:noFill/>
          </a:ln>
        </p:spPr>
        <p:txBody>
          <a:bodyPr spcFirstLastPara="1" wrap="square" lIns="0" tIns="0" rIns="0" bIns="0" anchor="ctr" anchorCtr="0">
            <a:noAutofit/>
          </a:bodyPr>
          <a:lstStyle/>
          <a:p>
            <a:pPr marL="0" marR="0" lvl="0" indent="0" algn="l" rtl="0">
              <a:lnSpc>
                <a:spcPct val="155000"/>
              </a:lnSpc>
              <a:spcBef>
                <a:spcPts val="0"/>
              </a:spcBef>
              <a:spcAft>
                <a:spcPts val="0"/>
              </a:spcAft>
              <a:buClr>
                <a:schemeClr val="dk1"/>
              </a:buClr>
              <a:buSzPts val="1600"/>
              <a:buFont typeface="Calibri"/>
              <a:buNone/>
            </a:pPr>
            <a:r>
              <a:rPr lang="it-IT" sz="1800" b="1" i="0" u="none" strike="noStrike" cap="none">
                <a:solidFill>
                  <a:schemeClr val="dk1"/>
                </a:solidFill>
                <a:latin typeface="Calibri"/>
                <a:ea typeface="Calibri"/>
                <a:cs typeface="Calibri"/>
                <a:sym typeface="Calibri"/>
              </a:rPr>
              <a:t>Copyleft</a:t>
            </a:r>
            <a:r>
              <a:rPr lang="it-IT" sz="1800" b="0" i="0" u="none" strike="noStrike" cap="none">
                <a:solidFill>
                  <a:schemeClr val="dk1"/>
                </a:solidFill>
                <a:latin typeface="Calibri"/>
                <a:ea typeface="Calibri"/>
                <a:cs typeface="Calibri"/>
                <a:sym typeface="Calibri"/>
              </a:rPr>
              <a:t>, nessun diritto riservato.</a:t>
            </a: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9"/>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a:solidFill>
                  <a:srgbClr val="4E9CBA"/>
                </a:solidFill>
              </a:rPr>
              <a:t>Copyright, Copyleft, Creative Commons</a:t>
            </a:r>
            <a:endParaRPr sz="2500" b="1">
              <a:solidFill>
                <a:srgbClr val="4E9CBA"/>
              </a:solidFill>
            </a:endParaRPr>
          </a:p>
        </p:txBody>
      </p:sp>
      <p:sp>
        <p:nvSpPr>
          <p:cNvPr id="241" name="Google Shape;241;p29"/>
          <p:cNvSpPr txBox="1"/>
          <p:nvPr/>
        </p:nvSpPr>
        <p:spPr>
          <a:xfrm>
            <a:off x="407581" y="1188574"/>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a:solidFill>
                  <a:srgbClr val="17A25F"/>
                </a:solidFill>
                <a:latin typeface="Calibri"/>
                <a:ea typeface="Calibri"/>
                <a:cs typeface="Calibri"/>
                <a:sym typeface="Calibri"/>
              </a:rPr>
              <a:t>Riconosciamo i simboli relativi al diritto d’autore</a:t>
            </a:r>
            <a:endParaRPr sz="1800" b="1" i="0" u="none" strike="noStrike" cap="none">
              <a:solidFill>
                <a:srgbClr val="17A25F"/>
              </a:solidFill>
              <a:latin typeface="Calibri"/>
              <a:ea typeface="Calibri"/>
              <a:cs typeface="Calibri"/>
              <a:sym typeface="Calibri"/>
            </a:endParaRPr>
          </a:p>
        </p:txBody>
      </p:sp>
      <p:sp>
        <p:nvSpPr>
          <p:cNvPr id="242" name="Google Shape;242;p29"/>
          <p:cNvSpPr/>
          <p:nvPr/>
        </p:nvSpPr>
        <p:spPr>
          <a:xfrm>
            <a:off x="407581" y="1869981"/>
            <a:ext cx="8054101" cy="646331"/>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ct val="90000"/>
              <a:buFont typeface="Arial"/>
              <a:buChar char="•"/>
            </a:pPr>
            <a:r>
              <a:rPr lang="it-IT" sz="1800" b="1" i="0" u="none" strike="noStrike" cap="none" dirty="0">
                <a:solidFill>
                  <a:schemeClr val="dk1"/>
                </a:solidFill>
                <a:latin typeface="Calibri"/>
                <a:ea typeface="Calibri"/>
                <a:cs typeface="Calibri"/>
                <a:sym typeface="Calibri"/>
              </a:rPr>
              <a:t>Creative </a:t>
            </a:r>
            <a:r>
              <a:rPr lang="it-IT" sz="1800" b="1" i="0" u="none" strike="noStrike" cap="none" dirty="0" err="1">
                <a:solidFill>
                  <a:schemeClr val="dk1"/>
                </a:solidFill>
                <a:latin typeface="Calibri"/>
                <a:ea typeface="Calibri"/>
                <a:cs typeface="Calibri"/>
                <a:sym typeface="Calibri"/>
              </a:rPr>
              <a:t>Commons</a:t>
            </a:r>
            <a:r>
              <a:rPr lang="it-IT" sz="1800" b="0" i="0" u="none" strike="noStrike" cap="none" dirty="0">
                <a:solidFill>
                  <a:schemeClr val="dk1"/>
                </a:solidFill>
                <a:latin typeface="Calibri"/>
                <a:ea typeface="Calibri"/>
                <a:cs typeface="Calibri"/>
                <a:sym typeface="Calibri"/>
              </a:rPr>
              <a:t> (alcuni diritti riservati),  questa tipologia di diritti è a metà strada tra le due forme precedenti.</a:t>
            </a:r>
            <a:endParaRPr sz="1800" b="0" i="0" u="none" strike="noStrike" cap="none" dirty="0">
              <a:solidFill>
                <a:schemeClr val="dk1"/>
              </a:solidFill>
              <a:latin typeface="Calibri"/>
              <a:ea typeface="Calibri"/>
              <a:cs typeface="Calibri"/>
              <a:sym typeface="Calibri"/>
            </a:endParaRPr>
          </a:p>
        </p:txBody>
      </p:sp>
      <p:pic>
        <p:nvPicPr>
          <p:cNvPr id="243" name="Google Shape;243;p29"/>
          <p:cNvPicPr preferRelativeResize="0"/>
          <p:nvPr/>
        </p:nvPicPr>
        <p:blipFill rotWithShape="1">
          <a:blip r:embed="rId3">
            <a:alphaModFix/>
          </a:blip>
          <a:srcRect/>
          <a:stretch/>
        </p:blipFill>
        <p:spPr>
          <a:xfrm>
            <a:off x="2224965" y="2828871"/>
            <a:ext cx="739020" cy="739020"/>
          </a:xfrm>
          <a:prstGeom prst="rect">
            <a:avLst/>
          </a:prstGeom>
          <a:noFill/>
          <a:ln>
            <a:noFill/>
          </a:ln>
        </p:spPr>
      </p:pic>
      <p:sp>
        <p:nvSpPr>
          <p:cNvPr id="244" name="Google Shape;244;p29"/>
          <p:cNvSpPr txBox="1"/>
          <p:nvPr/>
        </p:nvSpPr>
        <p:spPr>
          <a:xfrm>
            <a:off x="3093838" y="2972279"/>
            <a:ext cx="5205153" cy="294604"/>
          </a:xfrm>
          <a:prstGeom prst="rect">
            <a:avLst/>
          </a:prstGeom>
          <a:noFill/>
          <a:ln>
            <a:noFill/>
          </a:ln>
        </p:spPr>
        <p:txBody>
          <a:bodyPr spcFirstLastPara="1" wrap="square" lIns="0" tIns="0" rIns="0" bIns="0" anchor="ctr" anchorCtr="0">
            <a:noAutofit/>
          </a:bodyPr>
          <a:lstStyle/>
          <a:p>
            <a:pPr marL="0" marR="0" lvl="0" indent="0" algn="l" rtl="0">
              <a:lnSpc>
                <a:spcPct val="155000"/>
              </a:lnSpc>
              <a:spcBef>
                <a:spcPts val="0"/>
              </a:spcBef>
              <a:spcAft>
                <a:spcPts val="0"/>
              </a:spcAft>
              <a:buClr>
                <a:schemeClr val="dk1"/>
              </a:buClr>
              <a:buSzPts val="1600"/>
              <a:buFont typeface="Calibri"/>
              <a:buNone/>
            </a:pPr>
            <a:r>
              <a:rPr lang="it-IT" sz="1800" b="1" i="0" u="none" strike="noStrike" cap="none">
                <a:solidFill>
                  <a:schemeClr val="dk1"/>
                </a:solidFill>
                <a:latin typeface="Calibri"/>
                <a:ea typeface="Calibri"/>
                <a:cs typeface="Calibri"/>
                <a:sym typeface="Calibri"/>
              </a:rPr>
              <a:t>Creative Commons</a:t>
            </a:r>
            <a:r>
              <a:rPr lang="it-IT" sz="1800" b="0" i="0" u="none" strike="noStrike" cap="none">
                <a:solidFill>
                  <a:schemeClr val="dk1"/>
                </a:solidFill>
                <a:latin typeface="Calibri"/>
                <a:ea typeface="Calibri"/>
                <a:cs typeface="Calibri"/>
                <a:sym typeface="Calibri"/>
              </a:rPr>
              <a:t>, alcuni diritti riservati. </a:t>
            </a: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6"/>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a:solidFill>
                  <a:srgbClr val="4E9CBA"/>
                </a:solidFill>
              </a:rPr>
              <a:t>Creative Commons</a:t>
            </a:r>
            <a:endParaRPr sz="2500" b="1">
              <a:solidFill>
                <a:srgbClr val="4E9CBA"/>
              </a:solidFill>
            </a:endParaRPr>
          </a:p>
        </p:txBody>
      </p:sp>
      <p:sp>
        <p:nvSpPr>
          <p:cNvPr id="250" name="Google Shape;250;p6"/>
          <p:cNvSpPr txBox="1"/>
          <p:nvPr/>
        </p:nvSpPr>
        <p:spPr>
          <a:xfrm>
            <a:off x="370148" y="1149432"/>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dirty="0">
                <a:solidFill>
                  <a:srgbClr val="17A25F"/>
                </a:solidFill>
                <a:latin typeface="Calibri"/>
                <a:ea typeface="Calibri"/>
                <a:cs typeface="Calibri"/>
                <a:sym typeface="Calibri"/>
              </a:rPr>
              <a:t>Come vengono attribuiti i vari diritti di proprietà, uso e distribuzione dei contenuti</a:t>
            </a:r>
            <a:endParaRPr sz="1800" b="1" i="0" u="none" strike="noStrike" cap="none" dirty="0">
              <a:solidFill>
                <a:srgbClr val="17A25F"/>
              </a:solidFill>
              <a:latin typeface="Calibri"/>
              <a:ea typeface="Calibri"/>
              <a:cs typeface="Calibri"/>
              <a:sym typeface="Calibri"/>
            </a:endParaRPr>
          </a:p>
        </p:txBody>
      </p:sp>
      <p:sp>
        <p:nvSpPr>
          <p:cNvPr id="251" name="Google Shape;251;p6"/>
          <p:cNvSpPr txBox="1"/>
          <p:nvPr/>
        </p:nvSpPr>
        <p:spPr>
          <a:xfrm>
            <a:off x="457199" y="3971373"/>
            <a:ext cx="8229600" cy="335987"/>
          </a:xfrm>
          <a:prstGeom prst="rect">
            <a:avLst/>
          </a:prstGeom>
          <a:noFill/>
          <a:ln>
            <a:noFill/>
          </a:ln>
        </p:spPr>
        <p:txBody>
          <a:bodyPr spcFirstLastPara="1" wrap="square" lIns="0" tIns="0" rIns="0" bIns="0" anchor="t" anchorCtr="0">
            <a:noAutofit/>
          </a:bodyPr>
          <a:lstStyle/>
          <a:p>
            <a:pPr marL="0" marR="0" lvl="0" indent="0" algn="ctr" rtl="0">
              <a:lnSpc>
                <a:spcPct val="177142"/>
              </a:lnSpc>
              <a:spcBef>
                <a:spcPts val="0"/>
              </a:spcBef>
              <a:spcAft>
                <a:spcPts val="0"/>
              </a:spcAft>
              <a:buClr>
                <a:srgbClr val="17A25F"/>
              </a:buClr>
              <a:buSzPts val="1400"/>
              <a:buFont typeface="Calibri"/>
              <a:buNone/>
            </a:pPr>
            <a:r>
              <a:rPr lang="it-IT" sz="1800" b="1" i="0" u="none" strike="noStrike" cap="none" dirty="0">
                <a:solidFill>
                  <a:srgbClr val="17A25F"/>
                </a:solidFill>
                <a:latin typeface="Calibri"/>
                <a:ea typeface="Calibri"/>
                <a:cs typeface="Calibri"/>
                <a:sym typeface="Calibri"/>
              </a:rPr>
              <a:t>https://creativecommons.org  |  http://www.creativecommons.it </a:t>
            </a:r>
            <a:endParaRPr sz="1800" b="0" i="0" u="none" strike="noStrike" cap="none" dirty="0">
              <a:solidFill>
                <a:schemeClr val="dk1"/>
              </a:solidFill>
              <a:latin typeface="Calibri"/>
              <a:ea typeface="Calibri"/>
              <a:cs typeface="Calibri"/>
              <a:sym typeface="Calibri"/>
            </a:endParaRPr>
          </a:p>
          <a:p>
            <a:pPr marL="0" marR="0" lvl="0" indent="0" algn="l" rtl="0">
              <a:lnSpc>
                <a:spcPct val="177142"/>
              </a:lnSpc>
              <a:spcBef>
                <a:spcPts val="0"/>
              </a:spcBef>
              <a:spcAft>
                <a:spcPts val="0"/>
              </a:spcAft>
              <a:buClr>
                <a:schemeClr val="dk1"/>
              </a:buClr>
              <a:buSzPts val="1400"/>
              <a:buFont typeface="Calibri"/>
              <a:buNone/>
            </a:pPr>
            <a:r>
              <a:rPr lang="it-IT" sz="1800" b="1" i="0" u="none" strike="noStrike" cap="none" dirty="0">
                <a:solidFill>
                  <a:schemeClr val="dk1"/>
                </a:solidFill>
                <a:latin typeface="Calibri"/>
                <a:ea typeface="Calibri"/>
                <a:cs typeface="Calibri"/>
                <a:sym typeface="Calibri"/>
              </a:rPr>
              <a:t> </a:t>
            </a:r>
            <a:endParaRPr sz="1800" b="0" i="0" u="none" strike="noStrike" cap="none" dirty="0">
              <a:solidFill>
                <a:schemeClr val="dk1"/>
              </a:solidFill>
              <a:latin typeface="Calibri"/>
              <a:ea typeface="Calibri"/>
              <a:cs typeface="Calibri"/>
              <a:sym typeface="Calibri"/>
            </a:endParaRPr>
          </a:p>
        </p:txBody>
      </p:sp>
      <p:pic>
        <p:nvPicPr>
          <p:cNvPr id="252" name="Google Shape;252;p6"/>
          <p:cNvPicPr preferRelativeResize="0"/>
          <p:nvPr/>
        </p:nvPicPr>
        <p:blipFill rotWithShape="1">
          <a:blip r:embed="rId3">
            <a:alphaModFix/>
          </a:blip>
          <a:srcRect t="28479"/>
          <a:stretch/>
        </p:blipFill>
        <p:spPr>
          <a:xfrm>
            <a:off x="931683" y="1630928"/>
            <a:ext cx="7106531" cy="245872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7"/>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a:solidFill>
                  <a:srgbClr val="4E9CBA"/>
                </a:solidFill>
              </a:rPr>
              <a:t>Creative Commons</a:t>
            </a:r>
            <a:endParaRPr sz="2500" b="1">
              <a:solidFill>
                <a:srgbClr val="4E9CBA"/>
              </a:solidFill>
            </a:endParaRPr>
          </a:p>
        </p:txBody>
      </p:sp>
      <p:sp>
        <p:nvSpPr>
          <p:cNvPr id="258" name="Google Shape;258;p7"/>
          <p:cNvSpPr txBox="1"/>
          <p:nvPr/>
        </p:nvSpPr>
        <p:spPr>
          <a:xfrm>
            <a:off x="375563" y="1140957"/>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dirty="0">
                <a:solidFill>
                  <a:srgbClr val="17A25F"/>
                </a:solidFill>
                <a:latin typeface="Calibri"/>
                <a:ea typeface="Calibri"/>
                <a:cs typeface="Calibri"/>
                <a:sym typeface="Calibri"/>
              </a:rPr>
              <a:t>Esempi di attribuzione di licenza CC</a:t>
            </a:r>
            <a:endParaRPr sz="1800" b="1" i="0" u="none" strike="noStrike" cap="none" dirty="0">
              <a:solidFill>
                <a:srgbClr val="17A25F"/>
              </a:solidFill>
              <a:latin typeface="Calibri"/>
              <a:ea typeface="Calibri"/>
              <a:cs typeface="Calibri"/>
              <a:sym typeface="Calibri"/>
            </a:endParaRPr>
          </a:p>
        </p:txBody>
      </p:sp>
      <p:sp>
        <p:nvSpPr>
          <p:cNvPr id="259" name="Google Shape;259;p7"/>
          <p:cNvSpPr txBox="1"/>
          <p:nvPr/>
        </p:nvSpPr>
        <p:spPr>
          <a:xfrm>
            <a:off x="241494" y="3148025"/>
            <a:ext cx="2679505" cy="1022395"/>
          </a:xfrm>
          <a:prstGeom prst="rect">
            <a:avLst/>
          </a:prstGeom>
          <a:noFill/>
          <a:ln>
            <a:noFill/>
          </a:ln>
        </p:spPr>
        <p:txBody>
          <a:bodyPr spcFirstLastPara="1" wrap="square" lIns="0" tIns="0" rIns="0" bIns="0" anchor="t" anchorCtr="0">
            <a:noAutofit/>
          </a:bodyPr>
          <a:lstStyle/>
          <a:p>
            <a:pPr marL="0" marR="0" lvl="0" indent="0" algn="ctr" rtl="0">
              <a:lnSpc>
                <a:spcPct val="130769"/>
              </a:lnSpc>
              <a:spcBef>
                <a:spcPts val="0"/>
              </a:spcBef>
              <a:spcAft>
                <a:spcPts val="0"/>
              </a:spcAft>
              <a:buClr>
                <a:schemeClr val="dk1"/>
              </a:buClr>
              <a:buSzPts val="1300"/>
              <a:buFont typeface="Calibri"/>
              <a:buNone/>
            </a:pPr>
            <a:r>
              <a:rPr lang="it-IT" b="0" i="0" u="none" strike="noStrike" cap="none" dirty="0">
                <a:solidFill>
                  <a:schemeClr val="dk1"/>
                </a:solidFill>
                <a:latin typeface="Calibri"/>
                <a:ea typeface="Calibri"/>
                <a:cs typeface="Calibri"/>
                <a:sym typeface="Calibri"/>
              </a:rPr>
              <a:t>Devo </a:t>
            </a:r>
            <a:r>
              <a:rPr lang="it-IT" b="1" i="0" u="none" strike="noStrike" cap="none" dirty="0">
                <a:solidFill>
                  <a:schemeClr val="dk1"/>
                </a:solidFill>
                <a:latin typeface="Calibri"/>
                <a:ea typeface="Calibri"/>
                <a:cs typeface="Calibri"/>
                <a:sym typeface="Calibri"/>
              </a:rPr>
              <a:t>citare l’autore </a:t>
            </a:r>
            <a:r>
              <a:rPr lang="it-IT" b="0" i="0" u="none" strike="noStrike" cap="none" dirty="0">
                <a:solidFill>
                  <a:schemeClr val="dk1"/>
                </a:solidFill>
                <a:latin typeface="Calibri"/>
                <a:ea typeface="Calibri"/>
                <a:cs typeface="Calibri"/>
                <a:sym typeface="Calibri"/>
              </a:rPr>
              <a:t>dell’opera, </a:t>
            </a:r>
            <a:r>
              <a:rPr lang="it-IT" b="1" i="0" u="none" strike="noStrike" cap="none" dirty="0">
                <a:solidFill>
                  <a:schemeClr val="dk1"/>
                </a:solidFill>
                <a:latin typeface="Calibri"/>
                <a:ea typeface="Calibri"/>
                <a:cs typeface="Calibri"/>
                <a:sym typeface="Calibri"/>
              </a:rPr>
              <a:t>non</a:t>
            </a:r>
            <a:r>
              <a:rPr lang="it-IT" b="0" i="0" u="none" strike="noStrike" cap="none" dirty="0">
                <a:solidFill>
                  <a:schemeClr val="dk1"/>
                </a:solidFill>
                <a:latin typeface="Calibri"/>
                <a:ea typeface="Calibri"/>
                <a:cs typeface="Calibri"/>
                <a:sym typeface="Calibri"/>
              </a:rPr>
              <a:t> posso farne un </a:t>
            </a:r>
            <a:r>
              <a:rPr lang="it-IT" b="1" i="0" u="none" strike="noStrike" cap="none" dirty="0">
                <a:solidFill>
                  <a:schemeClr val="dk1"/>
                </a:solidFill>
                <a:latin typeface="Calibri"/>
                <a:ea typeface="Calibri"/>
                <a:cs typeface="Calibri"/>
                <a:sym typeface="Calibri"/>
              </a:rPr>
              <a:t>uso commerciale</a:t>
            </a:r>
            <a:r>
              <a:rPr lang="it-IT" b="0" i="0" u="none" strike="noStrike" cap="none" dirty="0">
                <a:solidFill>
                  <a:schemeClr val="dk1"/>
                </a:solidFill>
                <a:latin typeface="Calibri"/>
                <a:ea typeface="Calibri"/>
                <a:cs typeface="Calibri"/>
                <a:sym typeface="Calibri"/>
              </a:rPr>
              <a:t>, se la modifico devo </a:t>
            </a:r>
            <a:r>
              <a:rPr lang="it-IT" b="1" i="0" u="none" strike="noStrike" cap="none" dirty="0">
                <a:solidFill>
                  <a:schemeClr val="dk1"/>
                </a:solidFill>
                <a:latin typeface="Calibri"/>
                <a:ea typeface="Calibri"/>
                <a:cs typeface="Calibri"/>
                <a:sym typeface="Calibri"/>
              </a:rPr>
              <a:t>replicare questa stessa licenza CC</a:t>
            </a:r>
            <a:endParaRPr b="1" i="0" u="none" strike="noStrike" cap="none" dirty="0">
              <a:solidFill>
                <a:schemeClr val="dk1"/>
              </a:solidFill>
              <a:latin typeface="Calibri"/>
              <a:ea typeface="Calibri"/>
              <a:cs typeface="Calibri"/>
              <a:sym typeface="Calibri"/>
            </a:endParaRPr>
          </a:p>
        </p:txBody>
      </p:sp>
      <p:sp>
        <p:nvSpPr>
          <p:cNvPr id="260" name="Google Shape;260;p7"/>
          <p:cNvSpPr txBox="1"/>
          <p:nvPr/>
        </p:nvSpPr>
        <p:spPr>
          <a:xfrm>
            <a:off x="3098800" y="3145340"/>
            <a:ext cx="2519808" cy="1022395"/>
          </a:xfrm>
          <a:prstGeom prst="rect">
            <a:avLst/>
          </a:prstGeom>
          <a:noFill/>
          <a:ln>
            <a:noFill/>
          </a:ln>
        </p:spPr>
        <p:txBody>
          <a:bodyPr spcFirstLastPara="1" wrap="square" lIns="0" tIns="0" rIns="0" bIns="0" anchor="t" anchorCtr="0">
            <a:noAutofit/>
          </a:bodyPr>
          <a:lstStyle/>
          <a:p>
            <a:pPr marL="0" marR="0" lvl="0" indent="0" algn="ctr" rtl="0">
              <a:lnSpc>
                <a:spcPct val="130769"/>
              </a:lnSpc>
              <a:spcBef>
                <a:spcPts val="0"/>
              </a:spcBef>
              <a:spcAft>
                <a:spcPts val="0"/>
              </a:spcAft>
              <a:buClr>
                <a:schemeClr val="dk1"/>
              </a:buClr>
              <a:buSzPts val="1300"/>
              <a:buFont typeface="Calibri"/>
              <a:buNone/>
            </a:pPr>
            <a:r>
              <a:rPr lang="it-IT" b="0" i="0" u="none" strike="noStrike" cap="none" dirty="0">
                <a:solidFill>
                  <a:schemeClr val="dk1"/>
                </a:solidFill>
                <a:latin typeface="Calibri"/>
                <a:ea typeface="Calibri"/>
                <a:cs typeface="Calibri"/>
                <a:sym typeface="Calibri"/>
              </a:rPr>
              <a:t>Devo </a:t>
            </a:r>
            <a:r>
              <a:rPr lang="it-IT" b="1" i="0" u="none" strike="noStrike" cap="none" dirty="0">
                <a:solidFill>
                  <a:schemeClr val="dk1"/>
                </a:solidFill>
                <a:latin typeface="Calibri"/>
                <a:ea typeface="Calibri"/>
                <a:cs typeface="Calibri"/>
                <a:sym typeface="Calibri"/>
              </a:rPr>
              <a:t>citare l’autore </a:t>
            </a:r>
            <a:r>
              <a:rPr lang="it-IT" b="0" i="0" u="none" strike="noStrike" cap="none" dirty="0">
                <a:solidFill>
                  <a:schemeClr val="dk1"/>
                </a:solidFill>
                <a:latin typeface="Calibri"/>
                <a:ea typeface="Calibri"/>
                <a:cs typeface="Calibri"/>
                <a:sym typeface="Calibri"/>
              </a:rPr>
              <a:t>dell’opera, </a:t>
            </a:r>
            <a:r>
              <a:rPr lang="it-IT" b="1" i="0" u="none" strike="noStrike" cap="none" dirty="0">
                <a:solidFill>
                  <a:schemeClr val="dk1"/>
                </a:solidFill>
                <a:latin typeface="Calibri"/>
                <a:ea typeface="Calibri"/>
                <a:cs typeface="Calibri"/>
                <a:sym typeface="Calibri"/>
              </a:rPr>
              <a:t>non</a:t>
            </a:r>
            <a:r>
              <a:rPr lang="it-IT" b="0" i="0" u="none" strike="noStrike" cap="none" dirty="0">
                <a:solidFill>
                  <a:schemeClr val="dk1"/>
                </a:solidFill>
                <a:latin typeface="Calibri"/>
                <a:ea typeface="Calibri"/>
                <a:cs typeface="Calibri"/>
                <a:sym typeface="Calibri"/>
              </a:rPr>
              <a:t> posso farne un </a:t>
            </a:r>
            <a:r>
              <a:rPr lang="it-IT" b="1" i="0" u="none" strike="noStrike" cap="none" dirty="0">
                <a:solidFill>
                  <a:schemeClr val="dk1"/>
                </a:solidFill>
                <a:latin typeface="Calibri"/>
                <a:ea typeface="Calibri"/>
                <a:cs typeface="Calibri"/>
                <a:sym typeface="Calibri"/>
              </a:rPr>
              <a:t>uso commerciale</a:t>
            </a:r>
            <a:r>
              <a:rPr lang="it-IT" b="0" i="0" u="none" strike="noStrike" cap="none" dirty="0">
                <a:solidFill>
                  <a:schemeClr val="dk1"/>
                </a:solidFill>
                <a:latin typeface="Calibri"/>
                <a:ea typeface="Calibri"/>
                <a:cs typeface="Calibri"/>
                <a:sym typeface="Calibri"/>
              </a:rPr>
              <a:t>, </a:t>
            </a:r>
            <a:r>
              <a:rPr lang="it-IT" b="1" i="0" u="none" strike="noStrike" cap="none" dirty="0">
                <a:solidFill>
                  <a:schemeClr val="dk1"/>
                </a:solidFill>
                <a:latin typeface="Calibri"/>
                <a:ea typeface="Calibri"/>
                <a:cs typeface="Calibri"/>
                <a:sym typeface="Calibri"/>
              </a:rPr>
              <a:t>non posso modificare il contenuto</a:t>
            </a:r>
            <a:endParaRPr b="1" i="0" u="none" strike="noStrike" cap="none" dirty="0">
              <a:solidFill>
                <a:schemeClr val="dk1"/>
              </a:solidFill>
              <a:latin typeface="Calibri"/>
              <a:ea typeface="Calibri"/>
              <a:cs typeface="Calibri"/>
              <a:sym typeface="Calibri"/>
            </a:endParaRPr>
          </a:p>
        </p:txBody>
      </p:sp>
      <p:grpSp>
        <p:nvGrpSpPr>
          <p:cNvPr id="261" name="Google Shape;261;p7"/>
          <p:cNvGrpSpPr/>
          <p:nvPr/>
        </p:nvGrpSpPr>
        <p:grpSpPr>
          <a:xfrm>
            <a:off x="549464" y="1692743"/>
            <a:ext cx="1920326" cy="1301982"/>
            <a:chOff x="384378" y="1692743"/>
            <a:chExt cx="1920326" cy="1301982"/>
          </a:xfrm>
        </p:grpSpPr>
        <p:pic>
          <p:nvPicPr>
            <p:cNvPr id="262" name="Google Shape;262;p7"/>
            <p:cNvPicPr preferRelativeResize="0"/>
            <p:nvPr/>
          </p:nvPicPr>
          <p:blipFill rotWithShape="1">
            <a:blip r:embed="rId3">
              <a:alphaModFix/>
            </a:blip>
            <a:srcRect b="53855"/>
            <a:stretch/>
          </p:blipFill>
          <p:spPr>
            <a:xfrm>
              <a:off x="422150" y="1692743"/>
              <a:ext cx="1882554" cy="618068"/>
            </a:xfrm>
            <a:prstGeom prst="rect">
              <a:avLst/>
            </a:prstGeom>
            <a:noFill/>
            <a:ln>
              <a:noFill/>
            </a:ln>
          </p:spPr>
        </p:pic>
        <p:pic>
          <p:nvPicPr>
            <p:cNvPr id="263" name="Google Shape;263;p7"/>
            <p:cNvPicPr preferRelativeResize="0"/>
            <p:nvPr/>
          </p:nvPicPr>
          <p:blipFill rotWithShape="1">
            <a:blip r:embed="rId4">
              <a:alphaModFix/>
            </a:blip>
            <a:srcRect l="50381" b="67374"/>
            <a:stretch/>
          </p:blipFill>
          <p:spPr>
            <a:xfrm>
              <a:off x="384378" y="2298033"/>
              <a:ext cx="1915569" cy="696692"/>
            </a:xfrm>
            <a:prstGeom prst="rect">
              <a:avLst/>
            </a:prstGeom>
            <a:noFill/>
            <a:ln>
              <a:noFill/>
            </a:ln>
          </p:spPr>
        </p:pic>
      </p:grpSp>
      <p:grpSp>
        <p:nvGrpSpPr>
          <p:cNvPr id="264" name="Google Shape;264;p7"/>
          <p:cNvGrpSpPr/>
          <p:nvPr/>
        </p:nvGrpSpPr>
        <p:grpSpPr>
          <a:xfrm>
            <a:off x="3422407" y="1694985"/>
            <a:ext cx="1915569" cy="1269371"/>
            <a:chOff x="3087395" y="1694985"/>
            <a:chExt cx="1915569" cy="1269371"/>
          </a:xfrm>
        </p:grpSpPr>
        <p:pic>
          <p:nvPicPr>
            <p:cNvPr id="265" name="Google Shape;265;p7"/>
            <p:cNvPicPr preferRelativeResize="0"/>
            <p:nvPr/>
          </p:nvPicPr>
          <p:blipFill rotWithShape="1">
            <a:blip r:embed="rId4">
              <a:alphaModFix/>
            </a:blip>
            <a:srcRect l="50931" t="67384" r="-548" b="-10"/>
            <a:stretch/>
          </p:blipFill>
          <p:spPr>
            <a:xfrm>
              <a:off x="3087395" y="2267664"/>
              <a:ext cx="1915569" cy="696692"/>
            </a:xfrm>
            <a:prstGeom prst="rect">
              <a:avLst/>
            </a:prstGeom>
            <a:noFill/>
            <a:ln>
              <a:noFill/>
            </a:ln>
          </p:spPr>
        </p:pic>
        <p:pic>
          <p:nvPicPr>
            <p:cNvPr id="266" name="Google Shape;266;p7"/>
            <p:cNvPicPr preferRelativeResize="0"/>
            <p:nvPr/>
          </p:nvPicPr>
          <p:blipFill rotWithShape="1">
            <a:blip r:embed="rId3">
              <a:alphaModFix/>
            </a:blip>
            <a:srcRect b="53855"/>
            <a:stretch/>
          </p:blipFill>
          <p:spPr>
            <a:xfrm>
              <a:off x="3103749" y="1694985"/>
              <a:ext cx="1882554" cy="618068"/>
            </a:xfrm>
            <a:prstGeom prst="rect">
              <a:avLst/>
            </a:prstGeom>
            <a:noFill/>
            <a:ln>
              <a:noFill/>
            </a:ln>
          </p:spPr>
        </p:pic>
      </p:grpSp>
      <p:grpSp>
        <p:nvGrpSpPr>
          <p:cNvPr id="267" name="Google Shape;267;p7"/>
          <p:cNvGrpSpPr/>
          <p:nvPr/>
        </p:nvGrpSpPr>
        <p:grpSpPr>
          <a:xfrm>
            <a:off x="6290593" y="1722723"/>
            <a:ext cx="1915569" cy="1299740"/>
            <a:chOff x="6278900" y="1694985"/>
            <a:chExt cx="1915569" cy="1299740"/>
          </a:xfrm>
        </p:grpSpPr>
        <p:pic>
          <p:nvPicPr>
            <p:cNvPr id="268" name="Google Shape;268;p7"/>
            <p:cNvPicPr preferRelativeResize="0"/>
            <p:nvPr/>
          </p:nvPicPr>
          <p:blipFill rotWithShape="1">
            <a:blip r:embed="rId4">
              <a:alphaModFix/>
            </a:blip>
            <a:srcRect l="-295" t="68381" r="50675" b="-1005"/>
            <a:stretch/>
          </p:blipFill>
          <p:spPr>
            <a:xfrm>
              <a:off x="6278900" y="2298033"/>
              <a:ext cx="1915569" cy="696692"/>
            </a:xfrm>
            <a:prstGeom prst="rect">
              <a:avLst/>
            </a:prstGeom>
            <a:noFill/>
            <a:ln>
              <a:noFill/>
            </a:ln>
          </p:spPr>
        </p:pic>
        <p:pic>
          <p:nvPicPr>
            <p:cNvPr id="269" name="Google Shape;269;p7"/>
            <p:cNvPicPr preferRelativeResize="0"/>
            <p:nvPr/>
          </p:nvPicPr>
          <p:blipFill rotWithShape="1">
            <a:blip r:embed="rId3">
              <a:alphaModFix/>
            </a:blip>
            <a:srcRect b="53855"/>
            <a:stretch/>
          </p:blipFill>
          <p:spPr>
            <a:xfrm>
              <a:off x="6290593" y="1694985"/>
              <a:ext cx="1882554" cy="618068"/>
            </a:xfrm>
            <a:prstGeom prst="rect">
              <a:avLst/>
            </a:prstGeom>
            <a:noFill/>
            <a:ln>
              <a:noFill/>
            </a:ln>
          </p:spPr>
        </p:pic>
      </p:grpSp>
      <p:sp>
        <p:nvSpPr>
          <p:cNvPr id="270" name="Google Shape;270;p7"/>
          <p:cNvSpPr txBox="1"/>
          <p:nvPr/>
        </p:nvSpPr>
        <p:spPr>
          <a:xfrm>
            <a:off x="5901267" y="3145339"/>
            <a:ext cx="2569828" cy="1022395"/>
          </a:xfrm>
          <a:prstGeom prst="rect">
            <a:avLst/>
          </a:prstGeom>
          <a:noFill/>
          <a:ln>
            <a:noFill/>
          </a:ln>
        </p:spPr>
        <p:txBody>
          <a:bodyPr spcFirstLastPara="1" wrap="square" lIns="0" tIns="0" rIns="0" bIns="0" anchor="t" anchorCtr="0">
            <a:noAutofit/>
          </a:bodyPr>
          <a:lstStyle/>
          <a:p>
            <a:pPr marL="0" marR="0" lvl="0" indent="0" algn="ctr" rtl="0">
              <a:lnSpc>
                <a:spcPct val="130769"/>
              </a:lnSpc>
              <a:spcBef>
                <a:spcPts val="0"/>
              </a:spcBef>
              <a:spcAft>
                <a:spcPts val="0"/>
              </a:spcAft>
              <a:buClr>
                <a:schemeClr val="dk1"/>
              </a:buClr>
              <a:buSzPts val="1300"/>
              <a:buFont typeface="Calibri"/>
              <a:buNone/>
            </a:pPr>
            <a:r>
              <a:rPr lang="it-IT" b="0" i="0" u="none" strike="noStrike" cap="none" dirty="0">
                <a:solidFill>
                  <a:schemeClr val="dk1"/>
                </a:solidFill>
                <a:latin typeface="Calibri"/>
                <a:ea typeface="Calibri"/>
                <a:cs typeface="Calibri"/>
                <a:sym typeface="Calibri"/>
              </a:rPr>
              <a:t>Devo </a:t>
            </a:r>
            <a:r>
              <a:rPr lang="it-IT" b="1" i="0" u="none" strike="noStrike" cap="none" dirty="0">
                <a:solidFill>
                  <a:schemeClr val="dk1"/>
                </a:solidFill>
                <a:latin typeface="Calibri"/>
                <a:ea typeface="Calibri"/>
                <a:cs typeface="Calibri"/>
                <a:sym typeface="Calibri"/>
              </a:rPr>
              <a:t>citare l’autore </a:t>
            </a:r>
            <a:r>
              <a:rPr lang="it-IT" b="0" i="0" u="none" strike="noStrike" cap="none" dirty="0">
                <a:solidFill>
                  <a:schemeClr val="dk1"/>
                </a:solidFill>
                <a:latin typeface="Calibri"/>
                <a:ea typeface="Calibri"/>
                <a:cs typeface="Calibri"/>
                <a:sym typeface="Calibri"/>
              </a:rPr>
              <a:t>dell’</a:t>
            </a:r>
            <a:r>
              <a:rPr lang="it-IT" b="0" i="0" u="none" strike="noStrike" cap="none" dirty="0" err="1">
                <a:solidFill>
                  <a:schemeClr val="dk1"/>
                </a:solidFill>
                <a:latin typeface="Calibri"/>
                <a:ea typeface="Calibri"/>
                <a:cs typeface="Calibri"/>
                <a:sym typeface="Calibri"/>
              </a:rPr>
              <a:t>opera,</a:t>
            </a:r>
            <a:r>
              <a:rPr lang="it-IT" b="1" i="0" u="none" strike="noStrike" cap="none" dirty="0" err="1">
                <a:solidFill>
                  <a:schemeClr val="dk1"/>
                </a:solidFill>
                <a:latin typeface="Calibri"/>
                <a:ea typeface="Calibri"/>
                <a:cs typeface="Calibri"/>
                <a:sym typeface="Calibri"/>
              </a:rPr>
              <a:t>non</a:t>
            </a:r>
            <a:r>
              <a:rPr lang="it-IT" b="0" i="0" u="none" strike="noStrike" cap="none" dirty="0">
                <a:solidFill>
                  <a:schemeClr val="dk1"/>
                </a:solidFill>
                <a:latin typeface="Calibri"/>
                <a:ea typeface="Calibri"/>
                <a:cs typeface="Calibri"/>
                <a:sym typeface="Calibri"/>
              </a:rPr>
              <a:t> posso farne un </a:t>
            </a:r>
            <a:r>
              <a:rPr lang="it-IT" b="1" i="0" u="none" strike="noStrike" cap="none" dirty="0">
                <a:solidFill>
                  <a:schemeClr val="dk1"/>
                </a:solidFill>
                <a:latin typeface="Calibri"/>
                <a:ea typeface="Calibri"/>
                <a:cs typeface="Calibri"/>
                <a:sym typeface="Calibri"/>
              </a:rPr>
              <a:t>uso commerciale</a:t>
            </a:r>
            <a:r>
              <a:rPr lang="it-IT" b="0" i="0" u="none" strike="noStrike" cap="none" dirty="0">
                <a:solidFill>
                  <a:schemeClr val="dk1"/>
                </a:solidFill>
                <a:latin typeface="Calibri"/>
                <a:ea typeface="Calibri"/>
                <a:cs typeface="Calibri"/>
                <a:sym typeface="Calibri"/>
              </a:rPr>
              <a:t>, </a:t>
            </a:r>
            <a:r>
              <a:rPr lang="it-IT" b="1" i="0" u="none" strike="noStrike" cap="none" dirty="0">
                <a:solidFill>
                  <a:schemeClr val="dk1"/>
                </a:solidFill>
                <a:latin typeface="Calibri"/>
                <a:ea typeface="Calibri"/>
                <a:cs typeface="Calibri"/>
                <a:sym typeface="Calibri"/>
              </a:rPr>
              <a:t>posso modificare il contenuto</a:t>
            </a:r>
            <a:endParaRPr b="1" i="0" u="none" strike="noStrike" cap="none" dirty="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1"/>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dirty="0">
                <a:solidFill>
                  <a:srgbClr val="4E9CBA"/>
                </a:solidFill>
              </a:rPr>
              <a:t>Materiale utilizzabile</a:t>
            </a:r>
            <a:endParaRPr sz="2500" b="1" dirty="0">
              <a:solidFill>
                <a:srgbClr val="4E9CBA"/>
              </a:solidFill>
            </a:endParaRPr>
          </a:p>
        </p:txBody>
      </p:sp>
      <p:sp>
        <p:nvSpPr>
          <p:cNvPr id="276" name="Google Shape;276;p31"/>
          <p:cNvSpPr txBox="1"/>
          <p:nvPr/>
        </p:nvSpPr>
        <p:spPr>
          <a:xfrm>
            <a:off x="341696" y="1139392"/>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a:solidFill>
                  <a:srgbClr val="17A25F"/>
                </a:solidFill>
                <a:latin typeface="Calibri"/>
                <a:ea typeface="Calibri"/>
                <a:cs typeface="Calibri"/>
                <a:sym typeface="Calibri"/>
              </a:rPr>
              <a:t>Ricercare materiale libero da diritti</a:t>
            </a:r>
            <a:endParaRPr sz="1800" b="1" i="0" u="none" strike="noStrike" cap="none">
              <a:solidFill>
                <a:srgbClr val="17A25F"/>
              </a:solidFill>
              <a:latin typeface="Calibri"/>
              <a:ea typeface="Calibri"/>
              <a:cs typeface="Calibri"/>
              <a:sym typeface="Calibri"/>
            </a:endParaRPr>
          </a:p>
        </p:txBody>
      </p:sp>
      <p:sp>
        <p:nvSpPr>
          <p:cNvPr id="277" name="Google Shape;277;p31"/>
          <p:cNvSpPr txBox="1"/>
          <p:nvPr/>
        </p:nvSpPr>
        <p:spPr>
          <a:xfrm>
            <a:off x="341696" y="1689233"/>
            <a:ext cx="8634524" cy="2314875"/>
          </a:xfrm>
          <a:prstGeom prst="rect">
            <a:avLst/>
          </a:prstGeom>
          <a:noFill/>
          <a:ln>
            <a:noFill/>
          </a:ln>
        </p:spPr>
        <p:txBody>
          <a:bodyPr spcFirstLastPara="1" wrap="square" lIns="0" tIns="0" rIns="0" bIns="0" anchor="t" anchorCtr="0">
            <a:noAutofit/>
          </a:bodyPr>
          <a:lstStyle/>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r>
              <a:rPr lang="it-IT" sz="1800" b="0" i="0" u="none" strike="noStrike" cap="none" dirty="0">
                <a:solidFill>
                  <a:schemeClr val="dk1"/>
                </a:solidFill>
                <a:latin typeface="Calibri"/>
                <a:ea typeface="Calibri"/>
                <a:cs typeface="Calibri"/>
                <a:sym typeface="Calibri"/>
              </a:rPr>
              <a:t>Utilizzare il filtro «</a:t>
            </a:r>
            <a:r>
              <a:rPr lang="it-IT" sz="1800" b="1" i="0" u="none" strike="noStrike" cap="none" dirty="0">
                <a:solidFill>
                  <a:schemeClr val="dk1"/>
                </a:solidFill>
                <a:latin typeface="Calibri"/>
                <a:ea typeface="Calibri"/>
                <a:cs typeface="Calibri"/>
                <a:sym typeface="Calibri"/>
              </a:rPr>
              <a:t>diritto di utilizzo</a:t>
            </a:r>
            <a:r>
              <a:rPr lang="it-IT" sz="1800" b="0" i="0" u="none" strike="noStrike" cap="none" dirty="0">
                <a:solidFill>
                  <a:schemeClr val="dk1"/>
                </a:solidFill>
                <a:latin typeface="Calibri"/>
                <a:ea typeface="Calibri"/>
                <a:cs typeface="Calibri"/>
                <a:sym typeface="Calibri"/>
              </a:rPr>
              <a:t>» di Google Immagini.</a:t>
            </a:r>
            <a:endParaRPr sz="1800" b="0"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endParaRPr sz="1800" b="0"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r>
              <a:rPr lang="it-IT" sz="1800" b="0" i="0" u="none" strike="noStrike" cap="none" dirty="0">
                <a:solidFill>
                  <a:schemeClr val="dk1"/>
                </a:solidFill>
                <a:latin typeface="Calibri"/>
                <a:ea typeface="Calibri"/>
                <a:cs typeface="Calibri"/>
                <a:sym typeface="Calibri"/>
              </a:rPr>
              <a:t>Utilizzare musica «Royalty Free» reperibile in rete.</a:t>
            </a:r>
            <a:endParaRPr sz="1800" b="1"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endParaRPr sz="1800" b="1"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ct val="91000"/>
              <a:buFont typeface="Arial" panose="020B0604020202020204" pitchFamily="34" charset="0"/>
              <a:buChar char="•"/>
            </a:pPr>
            <a:r>
              <a:rPr lang="it-IT" sz="1800" b="0" i="0" u="none" strike="noStrike" cap="none" dirty="0">
                <a:solidFill>
                  <a:schemeClr val="dk1"/>
                </a:solidFill>
                <a:latin typeface="Calibri"/>
                <a:ea typeface="Calibri"/>
                <a:cs typeface="Calibri"/>
                <a:sym typeface="Calibri"/>
              </a:rPr>
              <a:t>Utilizzare «banche di immagini» gratuite e libere da diritti.</a:t>
            </a:r>
            <a:endParaRPr sz="1800" b="0"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endParaRPr sz="1800" b="0" i="0" u="none" strike="noStrike" cap="none" dirty="0">
              <a:solidFill>
                <a:schemeClr val="dk1"/>
              </a:solidFill>
              <a:latin typeface="Calibri"/>
              <a:ea typeface="Calibri"/>
              <a:cs typeface="Calibri"/>
              <a:sym typeface="Calibri"/>
            </a:endParaRPr>
          </a:p>
          <a:p>
            <a:pPr marL="285750" marR="0" lvl="0" indent="-285750" algn="l" rtl="0">
              <a:lnSpc>
                <a:spcPct val="177142"/>
              </a:lnSpc>
              <a:spcBef>
                <a:spcPts val="0"/>
              </a:spcBef>
              <a:spcAft>
                <a:spcPts val="0"/>
              </a:spcAft>
              <a:buClr>
                <a:schemeClr val="dk1"/>
              </a:buClr>
              <a:buSzPct val="91000"/>
              <a:buFont typeface="Arial" panose="020B0604020202020204" pitchFamily="34" charset="0"/>
              <a:buChar char="•"/>
            </a:pPr>
            <a:endParaRPr sz="14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g476aa42648_0_0"/>
          <p:cNvSpPr txBox="1">
            <a:spLocks noGrp="1"/>
          </p:cNvSpPr>
          <p:nvPr>
            <p:ph type="title"/>
          </p:nvPr>
        </p:nvSpPr>
        <p:spPr>
          <a:xfrm>
            <a:off x="241495" y="459595"/>
            <a:ext cx="7886700" cy="994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489BBB"/>
              </a:buClr>
              <a:buSzPts val="2700"/>
              <a:buFont typeface="Calibri"/>
              <a:buNone/>
            </a:pPr>
            <a:r>
              <a:rPr lang="it-IT" sz="2500" dirty="0"/>
              <a:t>Glossario termini 1/4</a:t>
            </a:r>
            <a:endParaRPr sz="2500" dirty="0"/>
          </a:p>
        </p:txBody>
      </p:sp>
      <p:sp>
        <p:nvSpPr>
          <p:cNvPr id="283" name="Google Shape;283;g476aa42648_0_0"/>
          <p:cNvSpPr txBox="1">
            <a:spLocks noGrp="1"/>
          </p:cNvSpPr>
          <p:nvPr>
            <p:ph type="body" idx="1"/>
          </p:nvPr>
        </p:nvSpPr>
        <p:spPr>
          <a:xfrm>
            <a:off x="628650" y="1369225"/>
            <a:ext cx="7886700" cy="2933100"/>
          </a:xfrm>
          <a:prstGeom prst="rect">
            <a:avLst/>
          </a:prstGeom>
          <a:noFill/>
          <a:ln>
            <a:noFill/>
          </a:ln>
        </p:spPr>
        <p:txBody>
          <a:bodyPr spcFirstLastPara="1" wrap="square" lIns="91425" tIns="45700" rIns="91425" bIns="45700" anchor="t" anchorCtr="0">
            <a:noAutofit/>
          </a:bodyPr>
          <a:lstStyle/>
          <a:p>
            <a:pPr marL="171450" lvl="0" indent="-171450" algn="l" rtl="0">
              <a:lnSpc>
                <a:spcPct val="90000"/>
              </a:lnSpc>
              <a:spcBef>
                <a:spcPts val="0"/>
              </a:spcBef>
              <a:spcAft>
                <a:spcPts val="600"/>
              </a:spcAft>
              <a:buClr>
                <a:schemeClr val="dk1"/>
              </a:buClr>
              <a:buSzPts val="1800"/>
              <a:buChar char="•"/>
            </a:pPr>
            <a:r>
              <a:rPr lang="it-IT" sz="1800" b="1" dirty="0" err="1"/>
              <a:t>Adware</a:t>
            </a:r>
            <a:r>
              <a:rPr lang="it-IT" sz="1800" dirty="0"/>
              <a:t>: Un contratto che prevede la possibilità di utilizzare un programma. Esistono svariate tipologie di contratti di licenza come, ad esempio, freeware, </a:t>
            </a:r>
            <a:r>
              <a:rPr lang="it-IT" sz="1800" dirty="0" err="1"/>
              <a:t>adware</a:t>
            </a:r>
            <a:r>
              <a:rPr lang="it-IT" sz="1800" dirty="0"/>
              <a:t>, open source.</a:t>
            </a:r>
            <a:endParaRPr sz="1800" dirty="0"/>
          </a:p>
          <a:p>
            <a:pPr marL="171450" lvl="0" indent="-171450" algn="l" rtl="0">
              <a:lnSpc>
                <a:spcPct val="90000"/>
              </a:lnSpc>
              <a:spcBef>
                <a:spcPts val="0"/>
              </a:spcBef>
              <a:spcAft>
                <a:spcPts val="600"/>
              </a:spcAft>
              <a:buClr>
                <a:schemeClr val="dk1"/>
              </a:buClr>
              <a:buSzPts val="1800"/>
              <a:buChar char="•"/>
            </a:pPr>
            <a:r>
              <a:rPr lang="it-IT" sz="1800" b="1" dirty="0"/>
              <a:t>Contratto di licenza</a:t>
            </a:r>
            <a:r>
              <a:rPr lang="it-IT" sz="1800" dirty="0"/>
              <a:t>: Un contratto che prevede la possibilità di utilizzare un programma. Esistono svariate tipologie di contratti di licenza come, ad esempio, freeware, </a:t>
            </a:r>
            <a:r>
              <a:rPr lang="it-IT" sz="1800" dirty="0" err="1"/>
              <a:t>adware</a:t>
            </a:r>
            <a:r>
              <a:rPr lang="it-IT" sz="1800" dirty="0"/>
              <a:t>, open source.</a:t>
            </a:r>
            <a:endParaRPr sz="1800" dirty="0"/>
          </a:p>
          <a:p>
            <a:pPr marL="171450" lvl="0" indent="-171450" algn="l" rtl="0">
              <a:lnSpc>
                <a:spcPct val="90000"/>
              </a:lnSpc>
              <a:spcBef>
                <a:spcPts val="0"/>
              </a:spcBef>
              <a:spcAft>
                <a:spcPts val="600"/>
              </a:spcAft>
              <a:buSzPts val="1800"/>
              <a:buChar char="•"/>
            </a:pPr>
            <a:r>
              <a:rPr lang="it-IT" sz="1800" b="1" dirty="0" err="1"/>
              <a:t>Copyleft</a:t>
            </a:r>
            <a:r>
              <a:rPr lang="it-IT" sz="1800" dirty="0"/>
              <a:t>: Rinuncia di proprietà dell'opera </a:t>
            </a:r>
            <a:r>
              <a:rPr lang="it-IT" sz="1800" dirty="0" err="1"/>
              <a:t>intelletuale</a:t>
            </a:r>
            <a:r>
              <a:rPr lang="it-IT" sz="1800" dirty="0"/>
              <a:t>, è possibile utilizzare i materiali (testi, immagini, musiche, video) liberamente..</a:t>
            </a:r>
            <a:endParaRPr sz="1800" dirty="0"/>
          </a:p>
          <a:p>
            <a:pPr marL="171450" lvl="0" indent="-171450" algn="l" rtl="0">
              <a:lnSpc>
                <a:spcPct val="90000"/>
              </a:lnSpc>
              <a:spcBef>
                <a:spcPts val="0"/>
              </a:spcBef>
              <a:spcAft>
                <a:spcPts val="600"/>
              </a:spcAft>
              <a:buSzPts val="1800"/>
              <a:buChar char="•"/>
            </a:pPr>
            <a:r>
              <a:rPr lang="it-IT" sz="1800" b="1" dirty="0"/>
              <a:t>Copyright:</a:t>
            </a:r>
            <a:r>
              <a:rPr lang="it-IT" sz="1800" dirty="0"/>
              <a:t> Attribuzione di proprietà esclusiva dell'opera intellettuale, non è possibile utilizzare i materiali (testi, immagini, musiche, video) senza </a:t>
            </a:r>
            <a:r>
              <a:rPr lang="it-IT" sz="1800" dirty="0" err="1"/>
              <a:t>esplicità</a:t>
            </a:r>
            <a:r>
              <a:rPr lang="it-IT" sz="1800" dirty="0"/>
              <a:t> autorizzazione del proprietario.</a:t>
            </a:r>
            <a:endParaRPr sz="1800" dirty="0"/>
          </a:p>
          <a:p>
            <a:pPr marL="171450" lvl="0" indent="-57150" algn="l" rtl="0">
              <a:lnSpc>
                <a:spcPct val="90000"/>
              </a:lnSpc>
              <a:spcBef>
                <a:spcPts val="750"/>
              </a:spcBef>
              <a:spcAft>
                <a:spcPts val="600"/>
              </a:spcAft>
              <a:buClr>
                <a:schemeClr val="dk1"/>
              </a:buClr>
              <a:buSzPts val="1800"/>
              <a:buNone/>
            </a:pPr>
            <a:endParaRPr sz="1800" dirty="0">
              <a:solidFill>
                <a:srgbClr val="FF0000"/>
              </a:solidFill>
            </a:endParaRPr>
          </a:p>
          <a:p>
            <a:pPr marL="171450" lvl="0" indent="-57150" algn="l" rtl="0">
              <a:lnSpc>
                <a:spcPct val="90000"/>
              </a:lnSpc>
              <a:spcBef>
                <a:spcPts val="750"/>
              </a:spcBef>
              <a:spcAft>
                <a:spcPts val="600"/>
              </a:spcAft>
              <a:buClr>
                <a:schemeClr val="dk1"/>
              </a:buClr>
              <a:buSzPts val="1800"/>
              <a:buNone/>
            </a:pPr>
            <a:endParaRPr sz="1800" dirty="0">
              <a:solidFill>
                <a:srgbClr val="FF0000"/>
              </a:solidFill>
            </a:endParaRPr>
          </a:p>
          <a:p>
            <a:pPr marL="171450" lvl="0" indent="-57150" algn="l" rtl="0">
              <a:lnSpc>
                <a:spcPct val="90000"/>
              </a:lnSpc>
              <a:spcBef>
                <a:spcPts val="750"/>
              </a:spcBef>
              <a:spcAft>
                <a:spcPts val="600"/>
              </a:spcAft>
              <a:buClr>
                <a:schemeClr val="dk1"/>
              </a:buClr>
              <a:buSzPts val="1800"/>
              <a:buNone/>
            </a:pPr>
            <a:endParaRPr sz="1800"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9" name="Google Shape;289;g476aa42644_0_0"/>
          <p:cNvSpPr txBox="1">
            <a:spLocks noGrp="1"/>
          </p:cNvSpPr>
          <p:nvPr>
            <p:ph type="body" idx="1"/>
          </p:nvPr>
        </p:nvSpPr>
        <p:spPr>
          <a:xfrm>
            <a:off x="628650" y="1216825"/>
            <a:ext cx="7886700" cy="3064500"/>
          </a:xfrm>
          <a:prstGeom prst="rect">
            <a:avLst/>
          </a:prstGeom>
          <a:noFill/>
          <a:ln>
            <a:noFill/>
          </a:ln>
        </p:spPr>
        <p:txBody>
          <a:bodyPr spcFirstLastPara="1" wrap="square" lIns="91425" tIns="45700" rIns="91425" bIns="45700" anchor="t" anchorCtr="0">
            <a:noAutofit/>
          </a:bodyPr>
          <a:lstStyle/>
          <a:p>
            <a:pPr marL="171450" lvl="0" indent="-171450" algn="l" rtl="0">
              <a:lnSpc>
                <a:spcPct val="90000"/>
              </a:lnSpc>
              <a:spcBef>
                <a:spcPts val="0"/>
              </a:spcBef>
              <a:spcAft>
                <a:spcPts val="600"/>
              </a:spcAft>
              <a:buClr>
                <a:schemeClr val="dk1"/>
              </a:buClr>
              <a:buSzPts val="1800"/>
              <a:buChar char="•"/>
            </a:pPr>
            <a:r>
              <a:rPr lang="it-IT" sz="1800" b="1" dirty="0"/>
              <a:t>Creative </a:t>
            </a:r>
            <a:r>
              <a:rPr lang="it-IT" sz="1800" b="1" dirty="0" err="1"/>
              <a:t>commons</a:t>
            </a:r>
            <a:r>
              <a:rPr lang="it-IT" sz="1800" b="1" dirty="0"/>
              <a:t>: </a:t>
            </a:r>
            <a:r>
              <a:rPr lang="it-IT" sz="1800" dirty="0"/>
              <a:t>Attribuzione di proprietà con vincoli stabiliti dall'autore che è necessario rispettare (citare l'autore, possibilità o meno di modifica, utilizzo a scopi </a:t>
            </a:r>
            <a:r>
              <a:rPr lang="it-IT" sz="1800" dirty="0" err="1"/>
              <a:t>commenrciali</a:t>
            </a:r>
            <a:r>
              <a:rPr lang="it-IT" sz="1800" dirty="0"/>
              <a:t>, ecc.).</a:t>
            </a:r>
            <a:endParaRPr sz="1800" dirty="0"/>
          </a:p>
          <a:p>
            <a:pPr marL="171450" lvl="0" indent="-171450" algn="l" rtl="0">
              <a:lnSpc>
                <a:spcPct val="90000"/>
              </a:lnSpc>
              <a:spcBef>
                <a:spcPts val="0"/>
              </a:spcBef>
              <a:spcAft>
                <a:spcPts val="600"/>
              </a:spcAft>
              <a:buClr>
                <a:schemeClr val="dk1"/>
              </a:buClr>
              <a:buSzPts val="1800"/>
              <a:buChar char="•"/>
            </a:pPr>
            <a:r>
              <a:rPr lang="it-IT" sz="1800" b="1" dirty="0"/>
              <a:t>Diritto d’autore</a:t>
            </a:r>
            <a:r>
              <a:rPr lang="it-IT" sz="1800" dirty="0"/>
              <a:t>: Il diritto d'autore è l'istituto giuridico che ha lo scopo di tutelare i frutti dell'attività intellettuale attraverso il riconoscimento all'autore originario dell'opera di una serie di diritti di carattere sia morale, sia patrimoniale.</a:t>
            </a:r>
            <a:endParaRPr sz="1800" dirty="0"/>
          </a:p>
          <a:p>
            <a:pPr marL="171450" lvl="0" indent="-171450" algn="l" rtl="0">
              <a:lnSpc>
                <a:spcPct val="90000"/>
              </a:lnSpc>
              <a:spcBef>
                <a:spcPts val="0"/>
              </a:spcBef>
              <a:spcAft>
                <a:spcPts val="600"/>
              </a:spcAft>
              <a:buClr>
                <a:schemeClr val="dk1"/>
              </a:buClr>
              <a:buSzPts val="1800"/>
              <a:buChar char="•"/>
            </a:pPr>
            <a:r>
              <a:rPr lang="it-IT" sz="1800" b="1" dirty="0"/>
              <a:t>File </a:t>
            </a:r>
            <a:r>
              <a:rPr lang="it-IT" sz="1800" b="1" dirty="0" err="1"/>
              <a:t>sharing</a:t>
            </a:r>
            <a:r>
              <a:rPr lang="it-IT" sz="1800" dirty="0"/>
              <a:t>: condivisione di file tra computer collegati alla stessa rete. Il termine viene anche utilizzato per indicare un programma che consente lo scambio di file tra utenti di Internet tramite un computer comune.</a:t>
            </a:r>
            <a:endParaRPr sz="1800" dirty="0"/>
          </a:p>
          <a:p>
            <a:pPr marL="171450" lvl="0" indent="-171450" algn="l" rtl="0">
              <a:lnSpc>
                <a:spcPct val="90000"/>
              </a:lnSpc>
              <a:spcBef>
                <a:spcPts val="0"/>
              </a:spcBef>
              <a:spcAft>
                <a:spcPts val="600"/>
              </a:spcAft>
              <a:buSzPts val="1800"/>
              <a:buChar char="•"/>
            </a:pPr>
            <a:r>
              <a:rPr lang="it-IT" sz="1800" b="1" dirty="0"/>
              <a:t>Freeware:</a:t>
            </a:r>
            <a:r>
              <a:rPr lang="it-IT" sz="1800" dirty="0"/>
              <a:t> Licenza d'uso che consente di utilizzare gratuitamente un programma.</a:t>
            </a:r>
            <a:endParaRPr sz="1800" dirty="0"/>
          </a:p>
          <a:p>
            <a:pPr marL="171450" lvl="0" indent="-57150" algn="l" rtl="0">
              <a:lnSpc>
                <a:spcPct val="90000"/>
              </a:lnSpc>
              <a:spcBef>
                <a:spcPts val="0"/>
              </a:spcBef>
              <a:spcAft>
                <a:spcPts val="600"/>
              </a:spcAft>
              <a:buClr>
                <a:schemeClr val="dk1"/>
              </a:buClr>
              <a:buSzPts val="1800"/>
              <a:buNone/>
            </a:pPr>
            <a:endParaRPr sz="1800" dirty="0">
              <a:solidFill>
                <a:srgbClr val="FF0000"/>
              </a:solidFill>
            </a:endParaRPr>
          </a:p>
          <a:p>
            <a:pPr marL="171450" lvl="0" indent="-57150" algn="l" rtl="0">
              <a:lnSpc>
                <a:spcPct val="90000"/>
              </a:lnSpc>
              <a:spcBef>
                <a:spcPts val="0"/>
              </a:spcBef>
              <a:spcAft>
                <a:spcPts val="600"/>
              </a:spcAft>
              <a:buClr>
                <a:schemeClr val="dk1"/>
              </a:buClr>
              <a:buSzPts val="1800"/>
              <a:buNone/>
            </a:pPr>
            <a:endParaRPr sz="1800" dirty="0">
              <a:solidFill>
                <a:srgbClr val="FF0000"/>
              </a:solidFill>
            </a:endParaRPr>
          </a:p>
        </p:txBody>
      </p:sp>
      <p:sp>
        <p:nvSpPr>
          <p:cNvPr id="5" name="Google Shape;282;g476aa42648_0_0"/>
          <p:cNvSpPr txBox="1">
            <a:spLocks noGrp="1"/>
          </p:cNvSpPr>
          <p:nvPr>
            <p:ph type="title"/>
          </p:nvPr>
        </p:nvSpPr>
        <p:spPr>
          <a:xfrm>
            <a:off x="241495" y="459595"/>
            <a:ext cx="7886700" cy="994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489BBB"/>
              </a:buClr>
              <a:buSzPts val="2700"/>
              <a:buFont typeface="Calibri"/>
              <a:buNone/>
            </a:pPr>
            <a:r>
              <a:rPr lang="it-IT" sz="2500" dirty="0"/>
              <a:t>Glossario termini </a:t>
            </a:r>
            <a:r>
              <a:rPr lang="it-IT" sz="2500" dirty="0" smtClean="0"/>
              <a:t>2/4</a:t>
            </a:r>
            <a:endParaRPr sz="25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5" name="Google Shape;295;g476aa42648_0_5"/>
          <p:cNvSpPr txBox="1">
            <a:spLocks noGrp="1"/>
          </p:cNvSpPr>
          <p:nvPr>
            <p:ph type="body" idx="1"/>
          </p:nvPr>
        </p:nvSpPr>
        <p:spPr>
          <a:xfrm>
            <a:off x="628650" y="1445425"/>
            <a:ext cx="7886700" cy="2879700"/>
          </a:xfrm>
          <a:prstGeom prst="rect">
            <a:avLst/>
          </a:prstGeom>
          <a:noFill/>
          <a:ln>
            <a:noFill/>
          </a:ln>
        </p:spPr>
        <p:txBody>
          <a:bodyPr spcFirstLastPara="1" wrap="square" lIns="91425" tIns="45700" rIns="91425" bIns="45700" anchor="t" anchorCtr="0">
            <a:noAutofit/>
          </a:bodyPr>
          <a:lstStyle/>
          <a:p>
            <a:pPr marL="171450" lvl="0" indent="-171450" algn="l" rtl="0">
              <a:lnSpc>
                <a:spcPct val="90000"/>
              </a:lnSpc>
              <a:spcBef>
                <a:spcPts val="0"/>
              </a:spcBef>
              <a:spcAft>
                <a:spcPts val="600"/>
              </a:spcAft>
              <a:buClr>
                <a:schemeClr val="dk1"/>
              </a:buClr>
              <a:buSzPts val="1800"/>
              <a:buChar char="•"/>
            </a:pPr>
            <a:r>
              <a:rPr lang="it-IT" sz="1800" b="1" dirty="0"/>
              <a:t>Open source</a:t>
            </a:r>
            <a:r>
              <a:rPr lang="it-IT" sz="1800" dirty="0"/>
              <a:t>: Programma di libero uso e distribuzione. Vengono messi a disposizione i codici sorgente per poter modificare il programma stesso e ridistribuirlo.</a:t>
            </a:r>
            <a:endParaRPr sz="1800" dirty="0"/>
          </a:p>
          <a:p>
            <a:pPr marL="171450" lvl="0" indent="-171450" algn="l" rtl="0">
              <a:lnSpc>
                <a:spcPct val="90000"/>
              </a:lnSpc>
              <a:spcBef>
                <a:spcPts val="0"/>
              </a:spcBef>
              <a:spcAft>
                <a:spcPts val="600"/>
              </a:spcAft>
              <a:buClr>
                <a:schemeClr val="dk1"/>
              </a:buClr>
              <a:buSzPts val="1800"/>
              <a:buChar char="•"/>
            </a:pPr>
            <a:r>
              <a:rPr lang="it-IT" sz="1800" b="1" dirty="0" err="1"/>
              <a:t>peer</a:t>
            </a:r>
            <a:r>
              <a:rPr lang="it-IT" sz="1800" b="1" dirty="0"/>
              <a:t> to </a:t>
            </a:r>
            <a:r>
              <a:rPr lang="it-IT" sz="1800" b="1" dirty="0" err="1"/>
              <a:t>peer</a:t>
            </a:r>
            <a:r>
              <a:rPr lang="it-IT" sz="1800" dirty="0"/>
              <a:t>: Abbreviato in p2p, è un sistema di condivisione che sta assumendo sempre più importanza nel campo dell'informatica. Lo scopo di tale sistema è quello di dare e ricevere risorse da una comunità; ogni </a:t>
            </a:r>
            <a:r>
              <a:rPr lang="it-IT" sz="1800" dirty="0" err="1"/>
              <a:t>peer</a:t>
            </a:r>
            <a:r>
              <a:rPr lang="it-IT" sz="1800" dirty="0"/>
              <a:t> (punto) fornisce una risorsa e riceve in cambio altre risorse.</a:t>
            </a:r>
            <a:endParaRPr sz="1800" b="1" dirty="0"/>
          </a:p>
          <a:p>
            <a:pPr marL="171450" lvl="0" indent="-171450" algn="l" rtl="0">
              <a:lnSpc>
                <a:spcPct val="90000"/>
              </a:lnSpc>
              <a:spcBef>
                <a:spcPts val="0"/>
              </a:spcBef>
              <a:spcAft>
                <a:spcPts val="600"/>
              </a:spcAft>
              <a:buClr>
                <a:schemeClr val="dk1"/>
              </a:buClr>
              <a:buSzPts val="1800"/>
              <a:buChar char="•"/>
            </a:pPr>
            <a:r>
              <a:rPr lang="it-IT" sz="1800" b="1" dirty="0"/>
              <a:t>Shareware</a:t>
            </a:r>
            <a:r>
              <a:rPr lang="it-IT" sz="1800" dirty="0"/>
              <a:t>: Licenza d'uso di un programma con limitazione di tempo al termine del quale è necessario acquistare una licenza d'uso.</a:t>
            </a:r>
            <a:endParaRPr sz="1800" b="1" dirty="0"/>
          </a:p>
          <a:p>
            <a:pPr marL="171450" lvl="0" indent="-57150" algn="l" rtl="0">
              <a:lnSpc>
                <a:spcPct val="90000"/>
              </a:lnSpc>
              <a:spcBef>
                <a:spcPts val="0"/>
              </a:spcBef>
              <a:spcAft>
                <a:spcPts val="600"/>
              </a:spcAft>
              <a:buClr>
                <a:schemeClr val="dk1"/>
              </a:buClr>
              <a:buSzPts val="1800"/>
              <a:buNone/>
            </a:pPr>
            <a:endParaRPr sz="1800" dirty="0">
              <a:solidFill>
                <a:srgbClr val="FF0000"/>
              </a:solidFill>
            </a:endParaRPr>
          </a:p>
          <a:p>
            <a:pPr marL="171450" lvl="0" indent="-57150" algn="l" rtl="0">
              <a:lnSpc>
                <a:spcPct val="90000"/>
              </a:lnSpc>
              <a:spcBef>
                <a:spcPts val="0"/>
              </a:spcBef>
              <a:spcAft>
                <a:spcPts val="600"/>
              </a:spcAft>
              <a:buClr>
                <a:schemeClr val="dk1"/>
              </a:buClr>
              <a:buSzPts val="1800"/>
              <a:buNone/>
            </a:pPr>
            <a:endParaRPr sz="1800" dirty="0">
              <a:solidFill>
                <a:srgbClr val="FF0000"/>
              </a:solidFill>
            </a:endParaRPr>
          </a:p>
          <a:p>
            <a:pPr marL="171450" lvl="0" indent="-57150" algn="l" rtl="0">
              <a:lnSpc>
                <a:spcPct val="90000"/>
              </a:lnSpc>
              <a:spcBef>
                <a:spcPts val="0"/>
              </a:spcBef>
              <a:spcAft>
                <a:spcPts val="600"/>
              </a:spcAft>
              <a:buClr>
                <a:schemeClr val="dk1"/>
              </a:buClr>
              <a:buSzPts val="1800"/>
              <a:buNone/>
            </a:pPr>
            <a:endParaRPr sz="1800" dirty="0">
              <a:solidFill>
                <a:srgbClr val="FF0000"/>
              </a:solidFill>
            </a:endParaRPr>
          </a:p>
        </p:txBody>
      </p:sp>
      <p:sp>
        <p:nvSpPr>
          <p:cNvPr id="5" name="Google Shape;282;g476aa42648_0_0"/>
          <p:cNvSpPr txBox="1">
            <a:spLocks noGrp="1"/>
          </p:cNvSpPr>
          <p:nvPr>
            <p:ph type="title"/>
          </p:nvPr>
        </p:nvSpPr>
        <p:spPr>
          <a:xfrm>
            <a:off x="241495" y="459595"/>
            <a:ext cx="7886700" cy="994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489BBB"/>
              </a:buClr>
              <a:buSzPts val="2700"/>
              <a:buFont typeface="Calibri"/>
              <a:buNone/>
            </a:pPr>
            <a:r>
              <a:rPr lang="it-IT" sz="2500" dirty="0"/>
              <a:t>Glossario termini </a:t>
            </a:r>
            <a:r>
              <a:rPr lang="it-IT" sz="2500" dirty="0" smtClean="0"/>
              <a:t>3/4</a:t>
            </a:r>
            <a:endParaRPr sz="25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1" name="Google Shape;301;g476aa42648_0_10"/>
          <p:cNvSpPr txBox="1">
            <a:spLocks noGrp="1"/>
          </p:cNvSpPr>
          <p:nvPr>
            <p:ph type="body" idx="1"/>
          </p:nvPr>
        </p:nvSpPr>
        <p:spPr>
          <a:xfrm>
            <a:off x="628650" y="1445425"/>
            <a:ext cx="7886700" cy="2386800"/>
          </a:xfrm>
          <a:prstGeom prst="rect">
            <a:avLst/>
          </a:prstGeom>
          <a:noFill/>
          <a:ln>
            <a:noFill/>
          </a:ln>
        </p:spPr>
        <p:txBody>
          <a:bodyPr spcFirstLastPara="1" wrap="square" lIns="91425" tIns="45700" rIns="91425" bIns="45700" anchor="t" anchorCtr="0">
            <a:noAutofit/>
          </a:bodyPr>
          <a:lstStyle/>
          <a:p>
            <a:pPr marL="171450" lvl="0" indent="-171450" algn="l" rtl="0">
              <a:lnSpc>
                <a:spcPct val="90000"/>
              </a:lnSpc>
              <a:spcBef>
                <a:spcPts val="0"/>
              </a:spcBef>
              <a:spcAft>
                <a:spcPts val="600"/>
              </a:spcAft>
              <a:buClr>
                <a:schemeClr val="dk1"/>
              </a:buClr>
              <a:buSzPts val="1800"/>
              <a:buChar char="•"/>
            </a:pPr>
            <a:r>
              <a:rPr lang="it-IT" sz="1800" b="1" dirty="0"/>
              <a:t>Streaming</a:t>
            </a:r>
            <a:r>
              <a:rPr lang="it-IT" sz="1800" dirty="0"/>
              <a:t>: Sistema per la trasmissione di segnali audio e video via Internet, che permette di ascoltare e visualizzare i segnali provenienti da un computer via via che questi vengono ricevuti senza dover attendere il download completo e senza prima averli salvati sul proprio computer.</a:t>
            </a:r>
            <a:endParaRPr sz="1800" b="1" dirty="0"/>
          </a:p>
          <a:p>
            <a:pPr marL="171450" lvl="0" indent="-171450" algn="l" rtl="0">
              <a:lnSpc>
                <a:spcPct val="90000"/>
              </a:lnSpc>
              <a:spcBef>
                <a:spcPts val="0"/>
              </a:spcBef>
              <a:spcAft>
                <a:spcPts val="600"/>
              </a:spcAft>
              <a:buClr>
                <a:schemeClr val="dk1"/>
              </a:buClr>
              <a:buSzPts val="1800"/>
              <a:buChar char="•"/>
            </a:pPr>
            <a:r>
              <a:rPr lang="it-IT" sz="1800" b="1" dirty="0" err="1"/>
              <a:t>Torrent</a:t>
            </a:r>
            <a:r>
              <a:rPr lang="it-IT" sz="1800" dirty="0"/>
              <a:t>: Si dice di un file, generalmente di notevoli dimensioni, che viene scaricato da una rete con un sistema per cui ogni utente, man mano che scarica, mette ciò che ha scaricato a disposizione di altri utenti.</a:t>
            </a:r>
            <a:endParaRPr sz="1800" dirty="0"/>
          </a:p>
          <a:p>
            <a:pPr marL="171450" lvl="0" indent="-57150" algn="l" rtl="0">
              <a:lnSpc>
                <a:spcPct val="90000"/>
              </a:lnSpc>
              <a:spcBef>
                <a:spcPts val="0"/>
              </a:spcBef>
              <a:spcAft>
                <a:spcPts val="600"/>
              </a:spcAft>
              <a:buClr>
                <a:schemeClr val="dk1"/>
              </a:buClr>
              <a:buSzPts val="1800"/>
              <a:buNone/>
            </a:pPr>
            <a:endParaRPr sz="1800" dirty="0">
              <a:solidFill>
                <a:srgbClr val="FF0000"/>
              </a:solidFill>
            </a:endParaRPr>
          </a:p>
          <a:p>
            <a:pPr marL="171450" lvl="0" indent="-57150" algn="l" rtl="0">
              <a:lnSpc>
                <a:spcPct val="90000"/>
              </a:lnSpc>
              <a:spcBef>
                <a:spcPts val="0"/>
              </a:spcBef>
              <a:spcAft>
                <a:spcPts val="600"/>
              </a:spcAft>
              <a:buClr>
                <a:schemeClr val="dk1"/>
              </a:buClr>
              <a:buSzPts val="1800"/>
              <a:buNone/>
            </a:pPr>
            <a:endParaRPr sz="1800" dirty="0">
              <a:solidFill>
                <a:srgbClr val="FF0000"/>
              </a:solidFill>
            </a:endParaRPr>
          </a:p>
          <a:p>
            <a:pPr marL="171450" lvl="0" indent="-57150" algn="l" rtl="0">
              <a:lnSpc>
                <a:spcPct val="90000"/>
              </a:lnSpc>
              <a:spcBef>
                <a:spcPts val="0"/>
              </a:spcBef>
              <a:spcAft>
                <a:spcPts val="600"/>
              </a:spcAft>
              <a:buClr>
                <a:schemeClr val="dk1"/>
              </a:buClr>
              <a:buSzPts val="1800"/>
              <a:buNone/>
            </a:pPr>
            <a:endParaRPr sz="1800" dirty="0">
              <a:solidFill>
                <a:srgbClr val="FF0000"/>
              </a:solidFill>
            </a:endParaRPr>
          </a:p>
        </p:txBody>
      </p:sp>
      <p:sp>
        <p:nvSpPr>
          <p:cNvPr id="5" name="Google Shape;282;g476aa42648_0_0"/>
          <p:cNvSpPr txBox="1">
            <a:spLocks noGrp="1"/>
          </p:cNvSpPr>
          <p:nvPr>
            <p:ph type="title"/>
          </p:nvPr>
        </p:nvSpPr>
        <p:spPr>
          <a:xfrm>
            <a:off x="241495" y="459595"/>
            <a:ext cx="7886700" cy="994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489BBB"/>
              </a:buClr>
              <a:buSzPts val="2700"/>
              <a:buFont typeface="Calibri"/>
              <a:buNone/>
            </a:pPr>
            <a:r>
              <a:rPr lang="it-IT" sz="2500" dirty="0"/>
              <a:t>Glossario termini </a:t>
            </a:r>
            <a:r>
              <a:rPr lang="it-IT" sz="2500" dirty="0" smtClean="0"/>
              <a:t>4/4</a:t>
            </a:r>
            <a:endParaRPr sz="25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g41ad1a5515_0_0"/>
          <p:cNvSpPr txBox="1">
            <a:spLocks noGrp="1"/>
          </p:cNvSpPr>
          <p:nvPr>
            <p:ph type="title"/>
          </p:nvPr>
        </p:nvSpPr>
        <p:spPr>
          <a:xfrm>
            <a:off x="241495" y="459595"/>
            <a:ext cx="7886700" cy="994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489BBB"/>
              </a:buClr>
              <a:buSzPts val="2700"/>
              <a:buFont typeface="Calibri"/>
              <a:buNone/>
            </a:pPr>
            <a:r>
              <a:rPr lang="it-IT" sz="2500" dirty="0"/>
              <a:t>Introduzione  </a:t>
            </a:r>
            <a:endParaRPr sz="2500" dirty="0"/>
          </a:p>
        </p:txBody>
      </p:sp>
      <p:sp>
        <p:nvSpPr>
          <p:cNvPr id="165" name="Google Shape;165;g41ad1a5515_0_0"/>
          <p:cNvSpPr txBox="1"/>
          <p:nvPr/>
        </p:nvSpPr>
        <p:spPr>
          <a:xfrm>
            <a:off x="628650" y="1276085"/>
            <a:ext cx="7886700" cy="32634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30000"/>
              </a:lnSpc>
              <a:spcBef>
                <a:spcPts val="0"/>
              </a:spcBef>
              <a:spcAft>
                <a:spcPts val="1200"/>
              </a:spcAft>
              <a:buClr>
                <a:srgbClr val="000000"/>
              </a:buClr>
              <a:buSzPts val="1800"/>
              <a:buFont typeface="Arial"/>
              <a:buChar char="•"/>
            </a:pPr>
            <a:r>
              <a:rPr lang="it-IT" sz="1800" b="0" i="0" u="none" strike="noStrike" cap="none" dirty="0">
                <a:solidFill>
                  <a:srgbClr val="000000"/>
                </a:solidFill>
                <a:latin typeface="Calibri"/>
                <a:ea typeface="Calibri"/>
                <a:cs typeface="Calibri"/>
                <a:sym typeface="Calibri"/>
              </a:rPr>
              <a:t>Queste slide sono di accompagnamento alle lezioni dei corsi di Alfabetizzazione Digitale di Pane e Internet di secondo livello.</a:t>
            </a:r>
            <a:endParaRPr sz="1800" b="0" i="0" u="none" strike="noStrike" cap="none" dirty="0">
              <a:solidFill>
                <a:srgbClr val="000000"/>
              </a:solidFill>
              <a:latin typeface="Calibri"/>
              <a:ea typeface="Calibri"/>
              <a:cs typeface="Calibri"/>
              <a:sym typeface="Calibri"/>
            </a:endParaRPr>
          </a:p>
          <a:p>
            <a:pPr marL="171450" marR="0" lvl="0" indent="-171450" algn="l" rtl="0">
              <a:lnSpc>
                <a:spcPct val="130000"/>
              </a:lnSpc>
              <a:spcBef>
                <a:spcPts val="750"/>
              </a:spcBef>
              <a:spcAft>
                <a:spcPts val="1200"/>
              </a:spcAft>
              <a:buClr>
                <a:srgbClr val="000000"/>
              </a:buClr>
              <a:buSzPts val="1800"/>
              <a:buFont typeface="Arial"/>
              <a:buChar char="•"/>
            </a:pPr>
            <a:r>
              <a:rPr lang="it-IT" sz="1800" b="0" i="0" u="none" strike="noStrike" cap="none" dirty="0" smtClean="0">
                <a:solidFill>
                  <a:srgbClr val="000000"/>
                </a:solidFill>
                <a:latin typeface="Calibri"/>
                <a:ea typeface="Calibri"/>
                <a:cs typeface="Calibri"/>
                <a:sym typeface="Calibri"/>
              </a:rPr>
              <a:t>I </a:t>
            </a:r>
            <a:r>
              <a:rPr lang="it-IT" sz="1800" b="0" i="0" u="none" strike="noStrike" cap="none" dirty="0">
                <a:solidFill>
                  <a:srgbClr val="000000"/>
                </a:solidFill>
                <a:latin typeface="Calibri"/>
                <a:ea typeface="Calibri"/>
                <a:cs typeface="Calibri"/>
                <a:sym typeface="Calibri"/>
              </a:rPr>
              <a:t>contenuti principali di queste slide sono: Cosa comporta la sottoscrizione di una licenza, pubblico dominio, copyright e </a:t>
            </a:r>
            <a:r>
              <a:rPr lang="it-IT" sz="1800" b="0" i="0" u="none" strike="noStrike" cap="none" dirty="0" err="1">
                <a:solidFill>
                  <a:srgbClr val="000000"/>
                </a:solidFill>
                <a:latin typeface="Calibri"/>
                <a:ea typeface="Calibri"/>
                <a:cs typeface="Calibri"/>
                <a:sym typeface="Calibri"/>
              </a:rPr>
              <a:t>copyleft</a:t>
            </a:r>
            <a:r>
              <a:rPr lang="it-IT" sz="1800" b="0" i="0" u="none" strike="noStrike" cap="none" dirty="0">
                <a:solidFill>
                  <a:srgbClr val="000000"/>
                </a:solidFill>
                <a:latin typeface="Calibri"/>
                <a:ea typeface="Calibri"/>
                <a:cs typeface="Calibri"/>
                <a:sym typeface="Calibri"/>
              </a:rPr>
              <a:t>, i principi del copyright, i Creative </a:t>
            </a:r>
            <a:r>
              <a:rPr lang="it-IT" sz="1800" b="0" i="0" u="none" strike="noStrike" cap="none" dirty="0" err="1">
                <a:solidFill>
                  <a:srgbClr val="000000"/>
                </a:solidFill>
                <a:latin typeface="Calibri"/>
                <a:ea typeface="Calibri"/>
                <a:cs typeface="Calibri"/>
                <a:sym typeface="Calibri"/>
              </a:rPr>
              <a:t>Commons</a:t>
            </a:r>
            <a:r>
              <a:rPr lang="it-IT" sz="1800" b="0" i="0" u="none" strike="noStrike" cap="none" dirty="0">
                <a:solidFill>
                  <a:srgbClr val="000000"/>
                </a:solidFill>
                <a:latin typeface="Calibri"/>
                <a:ea typeface="Calibri"/>
                <a:cs typeface="Calibri"/>
                <a:sym typeface="Calibri"/>
              </a:rPr>
              <a:t>: proprietà intellettuale, attribuzione, gli obblighi derivanti dall’uso dell’opera, esempi di applicazioni di diritti.</a:t>
            </a:r>
            <a:endParaRPr sz="1800" b="0" i="0" u="none" strike="noStrike" cap="none" dirty="0">
              <a:solidFill>
                <a:srgbClr val="000000"/>
              </a:solidFill>
              <a:latin typeface="Calibri"/>
              <a:ea typeface="Calibri"/>
              <a:cs typeface="Calibri"/>
              <a:sym typeface="Calibri"/>
            </a:endParaRPr>
          </a:p>
          <a:p>
            <a:pPr marL="171450" marR="0" lvl="0" indent="-171450" algn="l" rtl="0">
              <a:lnSpc>
                <a:spcPct val="130000"/>
              </a:lnSpc>
              <a:spcBef>
                <a:spcPts val="750"/>
              </a:spcBef>
              <a:spcAft>
                <a:spcPts val="1200"/>
              </a:spcAft>
              <a:buClr>
                <a:srgbClr val="000000"/>
              </a:buClr>
              <a:buSzPts val="1800"/>
              <a:buFont typeface="Arial"/>
              <a:buChar char="•"/>
            </a:pPr>
            <a:r>
              <a:rPr lang="it-IT" sz="1800" b="0" i="0" u="none" strike="noStrike" cap="none" dirty="0" smtClean="0">
                <a:solidFill>
                  <a:srgbClr val="000000"/>
                </a:solidFill>
                <a:latin typeface="Calibri"/>
                <a:ea typeface="Calibri"/>
                <a:cs typeface="Calibri"/>
                <a:sym typeface="Calibri"/>
              </a:rPr>
              <a:t>Riferimento </a:t>
            </a:r>
            <a:r>
              <a:rPr lang="it-IT" sz="1800" b="0" i="0" u="none" strike="noStrike" cap="none" dirty="0">
                <a:solidFill>
                  <a:srgbClr val="000000"/>
                </a:solidFill>
                <a:latin typeface="Calibri"/>
                <a:ea typeface="Calibri"/>
                <a:cs typeface="Calibri"/>
                <a:sym typeface="Calibri"/>
              </a:rPr>
              <a:t>alla Competenza </a:t>
            </a:r>
            <a:r>
              <a:rPr lang="it-IT" sz="1800" b="0" i="0" u="none" strike="noStrike" cap="none" dirty="0" err="1">
                <a:solidFill>
                  <a:srgbClr val="000000"/>
                </a:solidFill>
                <a:latin typeface="Calibri"/>
                <a:ea typeface="Calibri"/>
                <a:cs typeface="Calibri"/>
                <a:sym typeface="Calibri"/>
              </a:rPr>
              <a:t>DigComp</a:t>
            </a:r>
            <a:r>
              <a:rPr lang="it-IT" sz="1800" b="0" i="0" u="none" strike="noStrike" cap="none" dirty="0">
                <a:solidFill>
                  <a:srgbClr val="000000"/>
                </a:solidFill>
                <a:latin typeface="Calibri"/>
                <a:ea typeface="Calibri"/>
                <a:cs typeface="Calibri"/>
                <a:sym typeface="Calibri"/>
              </a:rPr>
              <a:t>: </a:t>
            </a:r>
            <a:r>
              <a:rPr lang="it-IT" sz="1800" b="1" i="0" u="none" strike="noStrike" cap="none" dirty="0">
                <a:solidFill>
                  <a:srgbClr val="000000"/>
                </a:solidFill>
                <a:latin typeface="Calibri"/>
                <a:ea typeface="Calibri"/>
                <a:cs typeface="Calibri"/>
                <a:sym typeface="Calibri"/>
              </a:rPr>
              <a:t>3.3 Copyright e licenze</a:t>
            </a:r>
            <a:r>
              <a:rPr lang="it-IT" sz="1800" b="0" i="0" u="none" strike="noStrike" cap="none" dirty="0">
                <a:solidFill>
                  <a:srgbClr val="000000"/>
                </a:solidFill>
                <a:latin typeface="Calibri"/>
                <a:ea typeface="Calibri"/>
                <a:cs typeface="Calibri"/>
                <a:sym typeface="Calibri"/>
              </a:rPr>
              <a:t>.</a:t>
            </a:r>
            <a:endParaRPr sz="1800" b="0" i="0" u="none" strike="noStrike" cap="none" dirty="0">
              <a:solidFill>
                <a:srgbClr val="000000"/>
              </a:solidFill>
              <a:latin typeface="Calibri"/>
              <a:ea typeface="Calibri"/>
              <a:cs typeface="Calibri"/>
              <a:sym typeface="Calibri"/>
            </a:endParaRPr>
          </a:p>
          <a:p>
            <a:pPr marL="171450" marR="0" lvl="0" indent="-57150" algn="l" rtl="0">
              <a:lnSpc>
                <a:spcPct val="130000"/>
              </a:lnSpc>
              <a:spcBef>
                <a:spcPts val="750"/>
              </a:spcBef>
              <a:spcAft>
                <a:spcPts val="1200"/>
              </a:spcAft>
              <a:buClr>
                <a:srgbClr val="000000"/>
              </a:buClr>
              <a:buSzPts val="1800"/>
              <a:buFont typeface="Arial"/>
              <a:buNone/>
            </a:pPr>
            <a:endParaRPr sz="1800" b="0" i="0" u="none" strike="noStrike" cap="none" dirty="0">
              <a:solidFill>
                <a:srgbClr val="FF0000"/>
              </a:solidFill>
              <a:latin typeface="Calibri"/>
              <a:ea typeface="Calibri"/>
              <a:cs typeface="Calibri"/>
              <a:sym typeface="Calibri"/>
            </a:endParaRPr>
          </a:p>
          <a:p>
            <a:pPr marL="171450" marR="0" lvl="0" indent="-38100" algn="l" rtl="0">
              <a:lnSpc>
                <a:spcPct val="130000"/>
              </a:lnSpc>
              <a:spcBef>
                <a:spcPts val="750"/>
              </a:spcBef>
              <a:spcAft>
                <a:spcPts val="1200"/>
              </a:spcAft>
              <a:buClr>
                <a:srgbClr val="000000"/>
              </a:buClr>
              <a:buSzPts val="2100"/>
              <a:buFont typeface="Arial"/>
              <a:buNone/>
            </a:pPr>
            <a:endParaRPr sz="2100" b="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p8"/>
          <p:cNvPicPr preferRelativeResize="0"/>
          <p:nvPr/>
        </p:nvPicPr>
        <p:blipFill rotWithShape="1">
          <a:blip r:embed="rId3">
            <a:alphaModFix/>
          </a:blip>
          <a:srcRect/>
          <a:stretch/>
        </p:blipFill>
        <p:spPr>
          <a:xfrm>
            <a:off x="0" y="0"/>
            <a:ext cx="9144000" cy="5143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dirty="0">
                <a:solidFill>
                  <a:srgbClr val="4E9CBA"/>
                </a:solidFill>
              </a:rPr>
              <a:t>Diritto d’autore</a:t>
            </a:r>
            <a:endParaRPr sz="2500" b="1" dirty="0">
              <a:solidFill>
                <a:srgbClr val="4E9CBA"/>
              </a:solidFill>
            </a:endParaRPr>
          </a:p>
        </p:txBody>
      </p:sp>
      <p:sp>
        <p:nvSpPr>
          <p:cNvPr id="171" name="Google Shape;171;p3"/>
          <p:cNvSpPr txBox="1"/>
          <p:nvPr/>
        </p:nvSpPr>
        <p:spPr>
          <a:xfrm>
            <a:off x="341696" y="1109741"/>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dirty="0">
                <a:solidFill>
                  <a:srgbClr val="17A25F"/>
                </a:solidFill>
                <a:latin typeface="Calibri"/>
                <a:ea typeface="Calibri"/>
                <a:cs typeface="Calibri"/>
                <a:sym typeface="Calibri"/>
              </a:rPr>
              <a:t>Perché esiste il diritto d’autore?</a:t>
            </a:r>
            <a:endParaRPr sz="1800" b="1" i="0" u="none" strike="noStrike" cap="none" dirty="0">
              <a:solidFill>
                <a:srgbClr val="17A25F"/>
              </a:solidFill>
              <a:latin typeface="Calibri"/>
              <a:ea typeface="Calibri"/>
              <a:cs typeface="Calibri"/>
              <a:sym typeface="Calibri"/>
            </a:endParaRPr>
          </a:p>
        </p:txBody>
      </p:sp>
      <p:sp>
        <p:nvSpPr>
          <p:cNvPr id="172" name="Google Shape;172;p3"/>
          <p:cNvSpPr txBox="1"/>
          <p:nvPr/>
        </p:nvSpPr>
        <p:spPr>
          <a:xfrm>
            <a:off x="341696" y="1689233"/>
            <a:ext cx="8416409" cy="23148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800" b="0" i="0" u="none" strike="noStrike" cap="none">
              <a:solidFill>
                <a:schemeClr val="dk1"/>
              </a:solidFill>
              <a:latin typeface="Calibri"/>
              <a:ea typeface="Calibri"/>
              <a:cs typeface="Calibri"/>
              <a:sym typeface="Calibri"/>
            </a:endParaRPr>
          </a:p>
        </p:txBody>
      </p:sp>
      <p:pic>
        <p:nvPicPr>
          <p:cNvPr id="173" name="Google Shape;173;p3"/>
          <p:cNvPicPr preferRelativeResize="0"/>
          <p:nvPr/>
        </p:nvPicPr>
        <p:blipFill rotWithShape="1">
          <a:blip r:embed="rId3">
            <a:alphaModFix/>
          </a:blip>
          <a:srcRect l="24974" t="36709" r="23187" b="9675"/>
          <a:stretch/>
        </p:blipFill>
        <p:spPr>
          <a:xfrm>
            <a:off x="63798" y="1584457"/>
            <a:ext cx="4455374" cy="2592000"/>
          </a:xfrm>
          <a:prstGeom prst="rect">
            <a:avLst/>
          </a:prstGeom>
          <a:noFill/>
          <a:ln w="19050" cap="flat" cmpd="sng">
            <a:solidFill>
              <a:srgbClr val="A2B035"/>
            </a:solidFill>
            <a:prstDash val="solid"/>
            <a:round/>
            <a:headEnd type="none" w="sm" len="sm"/>
            <a:tailEnd type="none" w="sm" len="sm"/>
          </a:ln>
        </p:spPr>
      </p:pic>
      <p:pic>
        <p:nvPicPr>
          <p:cNvPr id="174" name="Google Shape;174;p3"/>
          <p:cNvPicPr preferRelativeResize="0"/>
          <p:nvPr/>
        </p:nvPicPr>
        <p:blipFill rotWithShape="1">
          <a:blip r:embed="rId4">
            <a:alphaModFix/>
          </a:blip>
          <a:srcRect l="25394" t="35293" r="26448" b="15350"/>
          <a:stretch/>
        </p:blipFill>
        <p:spPr>
          <a:xfrm>
            <a:off x="4596111" y="1584457"/>
            <a:ext cx="4496076" cy="2592000"/>
          </a:xfrm>
          <a:prstGeom prst="rect">
            <a:avLst/>
          </a:prstGeom>
          <a:noFill/>
          <a:ln w="19050" cap="flat" cmpd="sng">
            <a:solidFill>
              <a:srgbClr val="A2B035"/>
            </a:solidFill>
            <a:prstDash val="solid"/>
            <a:round/>
            <a:headEnd type="none" w="sm" len="sm"/>
            <a:tailEnd type="none" w="sm" len="sm"/>
          </a:ln>
        </p:spPr>
      </p:pic>
      <p:sp>
        <p:nvSpPr>
          <p:cNvPr id="175" name="Google Shape;175;p3"/>
          <p:cNvSpPr txBox="1"/>
          <p:nvPr/>
        </p:nvSpPr>
        <p:spPr>
          <a:xfrm>
            <a:off x="5433234" y="4210041"/>
            <a:ext cx="3705053" cy="3693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800"/>
              <a:buFont typeface="Arial"/>
              <a:buNone/>
            </a:pPr>
            <a:r>
              <a:rPr lang="it-IT" sz="1800" b="0" i="0" u="none" strike="noStrike" cap="none">
                <a:solidFill>
                  <a:schemeClr val="dk1"/>
                </a:solidFill>
                <a:latin typeface="Calibri"/>
                <a:ea typeface="Calibri"/>
                <a:cs typeface="Calibri"/>
                <a:sym typeface="Calibri"/>
              </a:rPr>
              <a:t>https://www.siae.it/it/diritto-dautore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2"/>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a:solidFill>
                  <a:srgbClr val="4E9CBA"/>
                </a:solidFill>
              </a:rPr>
              <a:t>Diritto d’autore</a:t>
            </a:r>
            <a:endParaRPr sz="2500" b="1">
              <a:solidFill>
                <a:srgbClr val="4E9CBA"/>
              </a:solidFill>
            </a:endParaRPr>
          </a:p>
        </p:txBody>
      </p:sp>
      <p:sp>
        <p:nvSpPr>
          <p:cNvPr id="181" name="Google Shape;181;p22"/>
          <p:cNvSpPr txBox="1"/>
          <p:nvPr/>
        </p:nvSpPr>
        <p:spPr>
          <a:xfrm>
            <a:off x="341696" y="1109741"/>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000000"/>
              </a:buClr>
              <a:buSzPts val="1800"/>
              <a:buFont typeface="Arial"/>
              <a:buNone/>
            </a:pPr>
            <a:r>
              <a:rPr lang="it-IT" sz="1800" b="1" i="0" u="none" strike="noStrike" cap="none">
                <a:solidFill>
                  <a:srgbClr val="17A25F"/>
                </a:solidFill>
                <a:latin typeface="Calibri"/>
                <a:ea typeface="Calibri"/>
                <a:cs typeface="Calibri"/>
                <a:sym typeface="Calibri"/>
              </a:rPr>
              <a:t>Esempi e conseguenze</a:t>
            </a:r>
            <a:endParaRPr sz="1800" b="1" i="0" u="none" strike="noStrike" cap="none">
              <a:solidFill>
                <a:srgbClr val="17A25F"/>
              </a:solidFill>
              <a:latin typeface="Calibri"/>
              <a:ea typeface="Calibri"/>
              <a:cs typeface="Calibri"/>
              <a:sym typeface="Calibri"/>
            </a:endParaRPr>
          </a:p>
        </p:txBody>
      </p:sp>
      <p:sp>
        <p:nvSpPr>
          <p:cNvPr id="182" name="Google Shape;182;p22"/>
          <p:cNvSpPr txBox="1"/>
          <p:nvPr/>
        </p:nvSpPr>
        <p:spPr>
          <a:xfrm>
            <a:off x="341696" y="1689233"/>
            <a:ext cx="8514437" cy="2314875"/>
          </a:xfrm>
          <a:prstGeom prst="rect">
            <a:avLst/>
          </a:prstGeom>
          <a:noFill/>
          <a:ln>
            <a:noFill/>
          </a:ln>
        </p:spPr>
        <p:txBody>
          <a:bodyPr spcFirstLastPara="1" wrap="square" lIns="0" tIns="0" rIns="0" bIns="0" anchor="t" anchorCtr="0">
            <a:noAutofit/>
          </a:bodyPr>
          <a:lstStyle/>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Il diritto d’autore è quindi violato quando si utilizza un’</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opera protetta</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senza aver ottenuto idonea autorizzazione dal titolare dei diritti.</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Scaricare file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quali</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musica, film, libri o immagini attraverso circuiti di condivisione come </a:t>
            </a:r>
            <a:r>
              <a:rPr lang="it-IT" sz="1800" b="0" i="0" u="none" strike="noStrike" cap="none" dirty="0" smtClean="0">
                <a:solidFill>
                  <a:schemeClr val="dk1"/>
                </a:solidFill>
                <a:latin typeface="Calibri" panose="020F0502020204030204" pitchFamily="34" charset="0"/>
                <a:ea typeface="Calibri"/>
                <a:cs typeface="Calibri" panose="020F0502020204030204" pitchFamily="34" charset="0"/>
                <a:sym typeface="Calibri"/>
              </a:rPr>
              <a:t>i «</a:t>
            </a:r>
            <a:r>
              <a:rPr lang="it-IT" sz="1800" b="0" i="0" u="none" strike="noStrike" cap="none" dirty="0" err="1" smtClean="0">
                <a:solidFill>
                  <a:schemeClr val="dk1"/>
                </a:solidFill>
                <a:latin typeface="Calibri" panose="020F0502020204030204" pitchFamily="34" charset="0"/>
                <a:ea typeface="Calibri"/>
                <a:cs typeface="Calibri" panose="020F0502020204030204" pitchFamily="34" charset="0"/>
                <a:sym typeface="Calibri"/>
              </a:rPr>
              <a:t>peer</a:t>
            </a:r>
            <a:r>
              <a:rPr lang="it-IT" sz="1800" b="0" i="0" u="none" strike="noStrike" cap="none" dirty="0" smtClean="0">
                <a:solidFill>
                  <a:schemeClr val="dk1"/>
                </a:solidFill>
                <a:latin typeface="Calibri" panose="020F0502020204030204" pitchFamily="34" charset="0"/>
                <a:ea typeface="Calibri"/>
                <a:cs typeface="Calibri" panose="020F0502020204030204" pitchFamily="34" charset="0"/>
                <a:sym typeface="Calibri"/>
              </a:rPr>
              <a:t>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to </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peer</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«file </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sharing</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torrent</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Le conseguenze dipendono dalla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gravità dell’illecito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e dalle misure e sanzioni che possono essere chieste dai titolari dei diritti.</a:t>
            </a: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3"/>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a:solidFill>
                  <a:srgbClr val="4E9CBA"/>
                </a:solidFill>
              </a:rPr>
              <a:t>Diritto d’autore</a:t>
            </a:r>
            <a:endParaRPr sz="2500" b="1">
              <a:solidFill>
                <a:srgbClr val="4E9CBA"/>
              </a:solidFill>
            </a:endParaRPr>
          </a:p>
        </p:txBody>
      </p:sp>
      <p:sp>
        <p:nvSpPr>
          <p:cNvPr id="188" name="Google Shape;188;p23"/>
          <p:cNvSpPr txBox="1"/>
          <p:nvPr/>
        </p:nvSpPr>
        <p:spPr>
          <a:xfrm>
            <a:off x="341696" y="1109741"/>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000000"/>
              </a:buClr>
              <a:buSzPts val="1800"/>
              <a:buFont typeface="Arial"/>
              <a:buNone/>
            </a:pPr>
            <a:r>
              <a:rPr lang="it-IT" sz="1800" b="1" i="0" u="none" strike="noStrike" cap="none">
                <a:solidFill>
                  <a:srgbClr val="17A25F"/>
                </a:solidFill>
                <a:latin typeface="Calibri"/>
                <a:ea typeface="Calibri"/>
                <a:cs typeface="Calibri"/>
                <a:sym typeface="Calibri"/>
              </a:rPr>
              <a:t>Compenso per la copia privata</a:t>
            </a:r>
            <a:endParaRPr sz="1800" b="1" i="0" u="none" strike="noStrike" cap="none">
              <a:solidFill>
                <a:srgbClr val="17A25F"/>
              </a:solidFill>
              <a:latin typeface="Calibri"/>
              <a:ea typeface="Calibri"/>
              <a:cs typeface="Calibri"/>
              <a:sym typeface="Calibri"/>
            </a:endParaRPr>
          </a:p>
        </p:txBody>
      </p:sp>
      <p:sp>
        <p:nvSpPr>
          <p:cNvPr id="189" name="Google Shape;189;p23"/>
          <p:cNvSpPr txBox="1"/>
          <p:nvPr/>
        </p:nvSpPr>
        <p:spPr>
          <a:xfrm>
            <a:off x="341696" y="1689233"/>
            <a:ext cx="8446704" cy="2314875"/>
          </a:xfrm>
          <a:prstGeom prst="rect">
            <a:avLst/>
          </a:prstGeom>
          <a:noFill/>
          <a:ln>
            <a:noFill/>
          </a:ln>
        </p:spPr>
        <p:txBody>
          <a:bodyPr spcFirstLastPara="1" wrap="square" lIns="0" tIns="0" rIns="0" bIns="0" anchor="t" anchorCtr="0">
            <a:noAutofit/>
          </a:bodyPr>
          <a:lstStyle/>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Il «Compenso per la copia privata» è un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diritto dell’autore di un opera </a:t>
            </a:r>
            <a:r>
              <a:rPr lang="it-IT" sz="1800" b="1" i="0" u="none" strike="noStrike" cap="none" dirty="0" smtClean="0">
                <a:solidFill>
                  <a:schemeClr val="dk1"/>
                </a:solidFill>
                <a:latin typeface="Calibri" panose="020F0502020204030204" pitchFamily="34" charset="0"/>
                <a:ea typeface="Calibri"/>
                <a:cs typeface="Calibri" panose="020F0502020204030204" pitchFamily="34" charset="0"/>
                <a:sym typeface="Calibri"/>
              </a:rPr>
              <a:t/>
            </a:r>
            <a:br>
              <a:rPr lang="it-IT" sz="1800" b="1" i="0" u="none" strike="noStrike" cap="none" dirty="0" smtClean="0">
                <a:solidFill>
                  <a:schemeClr val="dk1"/>
                </a:solidFill>
                <a:latin typeface="Calibri" panose="020F0502020204030204" pitchFamily="34" charset="0"/>
                <a:ea typeface="Calibri"/>
                <a:cs typeface="Calibri" panose="020F0502020204030204" pitchFamily="34" charset="0"/>
                <a:sym typeface="Calibri"/>
              </a:rPr>
            </a:br>
            <a:r>
              <a:rPr lang="it-IT" sz="1800" b="0" i="0" u="none" strike="noStrike" cap="none" dirty="0" smtClean="0">
                <a:solidFill>
                  <a:schemeClr val="dk1"/>
                </a:solidFill>
                <a:latin typeface="Calibri" panose="020F0502020204030204" pitchFamily="34" charset="0"/>
                <a:ea typeface="Calibri"/>
                <a:cs typeface="Calibri" panose="020F0502020204030204" pitchFamily="34" charset="0"/>
                <a:sym typeface="Calibri"/>
              </a:rPr>
              <a:t>(</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musica, film, </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ecc</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Visionare un film in «streaming»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comporta la creazione di una copia privata.</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endParaRPr sz="18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Anche per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eventi di pay-tv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Sky</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Netflix</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Dazn</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ecc</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ri</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-trasmessi da siti internet non autorizzati.</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endParaRPr sz="18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endParaRPr sz="18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rgbClr val="000000"/>
              </a:buClr>
              <a:buSzPts val="18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4"/>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a:solidFill>
                  <a:srgbClr val="4E9CBA"/>
                </a:solidFill>
              </a:rPr>
              <a:t>Distribuzione dei programmi</a:t>
            </a:r>
            <a:endParaRPr sz="2500" b="1">
              <a:solidFill>
                <a:srgbClr val="FF0000"/>
              </a:solidFill>
            </a:endParaRPr>
          </a:p>
        </p:txBody>
      </p:sp>
      <p:sp>
        <p:nvSpPr>
          <p:cNvPr id="195" name="Google Shape;195;p24"/>
          <p:cNvSpPr txBox="1"/>
          <p:nvPr/>
        </p:nvSpPr>
        <p:spPr>
          <a:xfrm>
            <a:off x="341696" y="1022394"/>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a:solidFill>
                  <a:srgbClr val="17A25F"/>
                </a:solidFill>
                <a:latin typeface="Calibri"/>
                <a:ea typeface="Calibri"/>
                <a:cs typeface="Calibri"/>
                <a:sym typeface="Calibri"/>
              </a:rPr>
              <a:t>Tipologia di distribuzione dei programmi (software)</a:t>
            </a:r>
            <a:endParaRPr sz="1800" b="1" i="0" u="none" strike="noStrike" cap="none">
              <a:solidFill>
                <a:srgbClr val="17A25F"/>
              </a:solidFill>
              <a:latin typeface="Calibri"/>
              <a:ea typeface="Calibri"/>
              <a:cs typeface="Calibri"/>
              <a:sym typeface="Calibri"/>
            </a:endParaRPr>
          </a:p>
        </p:txBody>
      </p:sp>
      <p:sp>
        <p:nvSpPr>
          <p:cNvPr id="196" name="Google Shape;196;p24"/>
          <p:cNvSpPr txBox="1"/>
          <p:nvPr/>
        </p:nvSpPr>
        <p:spPr>
          <a:xfrm>
            <a:off x="341696" y="1481620"/>
            <a:ext cx="8362037" cy="2639486"/>
          </a:xfrm>
          <a:prstGeom prst="rect">
            <a:avLst/>
          </a:prstGeom>
          <a:noFill/>
          <a:ln>
            <a:noFill/>
          </a:ln>
        </p:spPr>
        <p:txBody>
          <a:bodyPr spcFirstLastPara="1" wrap="square" lIns="0" tIns="0" rIns="0" bIns="0" anchor="t" anchorCtr="0">
            <a:noAutofit/>
          </a:bodyPr>
          <a:lstStyle/>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I programmi, nella maggioranza dei casi,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appartengono alle aziende o ai programmatori</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che li rendono disponibili.</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Possiamo quindi usare un programma solo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accettando le condizioni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poste dal proprietario.</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rgbClr val="000000"/>
              </a:buClr>
              <a:buSzPct val="910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Esistono varie modalità di distribuzione dei programmi, le più diffuse sono:</a:t>
            </a: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chemeClr val="dk1"/>
              </a:buClr>
              <a:buSzPct val="910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5"/>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a:solidFill>
                  <a:srgbClr val="4E9CBA"/>
                </a:solidFill>
              </a:rPr>
              <a:t>Distribuzione dei programmi</a:t>
            </a:r>
            <a:endParaRPr sz="2500" b="1">
              <a:solidFill>
                <a:srgbClr val="FF0000"/>
              </a:solidFill>
            </a:endParaRPr>
          </a:p>
        </p:txBody>
      </p:sp>
      <p:sp>
        <p:nvSpPr>
          <p:cNvPr id="202" name="Google Shape;202;p25"/>
          <p:cNvSpPr txBox="1"/>
          <p:nvPr/>
        </p:nvSpPr>
        <p:spPr>
          <a:xfrm>
            <a:off x="341696" y="1022394"/>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dirty="0">
                <a:solidFill>
                  <a:srgbClr val="17A25F"/>
                </a:solidFill>
                <a:latin typeface="Calibri"/>
                <a:ea typeface="Calibri"/>
                <a:cs typeface="Calibri"/>
                <a:sym typeface="Calibri"/>
              </a:rPr>
              <a:t>Tipologia di distribuzione dei programmi (software)</a:t>
            </a:r>
            <a:endParaRPr sz="1800" b="1" i="0" u="none" strike="noStrike" cap="none" dirty="0">
              <a:solidFill>
                <a:srgbClr val="17A25F"/>
              </a:solidFill>
              <a:latin typeface="Calibri"/>
              <a:ea typeface="Calibri"/>
              <a:cs typeface="Calibri"/>
              <a:sym typeface="Calibri"/>
            </a:endParaRPr>
          </a:p>
        </p:txBody>
      </p:sp>
      <p:sp>
        <p:nvSpPr>
          <p:cNvPr id="203" name="Google Shape;203;p25"/>
          <p:cNvSpPr txBox="1"/>
          <p:nvPr/>
        </p:nvSpPr>
        <p:spPr>
          <a:xfrm>
            <a:off x="341696" y="1481620"/>
            <a:ext cx="8571297" cy="2867096"/>
          </a:xfrm>
          <a:prstGeom prst="rect">
            <a:avLst/>
          </a:prstGeom>
          <a:noFill/>
          <a:ln>
            <a:noFill/>
          </a:ln>
        </p:spPr>
        <p:txBody>
          <a:bodyPr spcFirstLastPara="1" wrap="square" lIns="0" tIns="0" rIns="0" bIns="0" anchor="t" anchorCtr="0">
            <a:noAutofit/>
          </a:bodyPr>
          <a:lstStyle/>
          <a:p>
            <a:pPr marL="285750" marR="0" lvl="0" indent="-196850" algn="l" rtl="0">
              <a:lnSpc>
                <a:spcPct val="100000"/>
              </a:lnSpc>
              <a:spcBef>
                <a:spcPts val="0"/>
              </a:spcBef>
              <a:spcAft>
                <a:spcPts val="0"/>
              </a:spcAft>
              <a:buClr>
                <a:schemeClr val="dk1"/>
              </a:buClr>
              <a:buSzPts val="1400"/>
              <a:buFont typeface="Arial"/>
              <a:buNone/>
            </a:pPr>
            <a:endParaRPr sz="1800" b="1"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1200"/>
              </a:spcAft>
              <a:buClr>
                <a:schemeClr val="dk1"/>
              </a:buClr>
              <a:buSzPts val="1400"/>
              <a:buFont typeface="Arial"/>
              <a:buChar char="•"/>
            </a:pPr>
            <a:r>
              <a:rPr lang="it-IT" sz="1800" b="1" i="0" u="none" strike="noStrike" cap="none" dirty="0">
                <a:solidFill>
                  <a:schemeClr val="dk1"/>
                </a:solidFill>
                <a:latin typeface="Calibri"/>
                <a:ea typeface="Calibri"/>
                <a:cs typeface="Calibri"/>
                <a:sym typeface="Calibri"/>
              </a:rPr>
              <a:t>Freeware</a:t>
            </a:r>
            <a:r>
              <a:rPr lang="it-IT" sz="1800" b="0" i="0" u="none" strike="noStrike" cap="none" dirty="0">
                <a:solidFill>
                  <a:schemeClr val="dk1"/>
                </a:solidFill>
                <a:latin typeface="Calibri"/>
                <a:ea typeface="Calibri"/>
                <a:cs typeface="Calibri"/>
                <a:sym typeface="Calibri"/>
              </a:rPr>
              <a:t>: utilizzabile </a:t>
            </a:r>
            <a:r>
              <a:rPr lang="it-IT" sz="1800" b="1" i="0" u="none" strike="noStrike" cap="none" dirty="0">
                <a:solidFill>
                  <a:schemeClr val="dk1"/>
                </a:solidFill>
                <a:latin typeface="Calibri"/>
                <a:ea typeface="Calibri"/>
                <a:cs typeface="Calibri"/>
                <a:sym typeface="Calibri"/>
              </a:rPr>
              <a:t>gratuitamente</a:t>
            </a:r>
            <a:r>
              <a:rPr lang="it-IT" sz="1800" b="0" i="0" u="none" strike="noStrike" cap="none" dirty="0">
                <a:solidFill>
                  <a:schemeClr val="dk1"/>
                </a:solidFill>
                <a:latin typeface="Calibri"/>
                <a:ea typeface="Calibri"/>
                <a:cs typeface="Calibri"/>
                <a:sym typeface="Calibri"/>
              </a:rPr>
              <a:t>.</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1200"/>
              </a:spcAft>
              <a:buClr>
                <a:schemeClr val="dk1"/>
              </a:buClr>
              <a:buSzPts val="1400"/>
              <a:buFont typeface="Arial"/>
              <a:buChar char="•"/>
            </a:pPr>
            <a:r>
              <a:rPr lang="it-IT" sz="1800" b="1" i="0" u="none" strike="noStrike" cap="none" dirty="0" err="1" smtClean="0">
                <a:solidFill>
                  <a:schemeClr val="dk1"/>
                </a:solidFill>
                <a:latin typeface="Calibri"/>
                <a:ea typeface="Calibri"/>
                <a:cs typeface="Calibri"/>
                <a:sym typeface="Calibri"/>
              </a:rPr>
              <a:t>Adware</a:t>
            </a:r>
            <a:r>
              <a:rPr lang="it-IT" sz="1800" b="0" i="0" u="none" strike="noStrike" cap="none" dirty="0">
                <a:solidFill>
                  <a:schemeClr val="dk1"/>
                </a:solidFill>
                <a:latin typeface="Calibri"/>
                <a:ea typeface="Calibri"/>
                <a:cs typeface="Calibri"/>
                <a:sym typeface="Calibri"/>
              </a:rPr>
              <a:t>: utilizzabile </a:t>
            </a:r>
            <a:r>
              <a:rPr lang="it-IT" sz="1800" b="1" i="0" u="none" strike="noStrike" cap="none" dirty="0">
                <a:solidFill>
                  <a:schemeClr val="dk1"/>
                </a:solidFill>
                <a:latin typeface="Calibri"/>
                <a:ea typeface="Calibri"/>
                <a:cs typeface="Calibri"/>
                <a:sym typeface="Calibri"/>
              </a:rPr>
              <a:t>gratuitamente</a:t>
            </a:r>
            <a:r>
              <a:rPr lang="it-IT" sz="1800" b="0" i="0" u="none" strike="noStrike" cap="none" dirty="0">
                <a:solidFill>
                  <a:schemeClr val="dk1"/>
                </a:solidFill>
                <a:latin typeface="Calibri"/>
                <a:ea typeface="Calibri"/>
                <a:cs typeface="Calibri"/>
                <a:sym typeface="Calibri"/>
              </a:rPr>
              <a:t> con la presenza di </a:t>
            </a:r>
            <a:r>
              <a:rPr lang="it-IT" sz="1800" b="1" i="0" u="none" strike="noStrike" cap="none" dirty="0">
                <a:solidFill>
                  <a:schemeClr val="dk1"/>
                </a:solidFill>
                <a:latin typeface="Calibri"/>
                <a:ea typeface="Calibri"/>
                <a:cs typeface="Calibri"/>
                <a:sym typeface="Calibri"/>
              </a:rPr>
              <a:t>pubblicità.</a:t>
            </a:r>
            <a:r>
              <a:rPr lang="it-IT" sz="1800" b="0" i="0" u="none" strike="noStrike" cap="none" dirty="0">
                <a:solidFill>
                  <a:schemeClr val="dk1"/>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1200"/>
              </a:spcAft>
              <a:buClr>
                <a:schemeClr val="dk1"/>
              </a:buClr>
              <a:buSzPts val="1400"/>
              <a:buFont typeface="Arial"/>
              <a:buChar char="•"/>
            </a:pPr>
            <a:r>
              <a:rPr lang="it-IT" sz="1800" b="1" i="0" u="none" strike="noStrike" cap="none" dirty="0" smtClean="0">
                <a:solidFill>
                  <a:schemeClr val="dk1"/>
                </a:solidFill>
                <a:latin typeface="Calibri"/>
                <a:ea typeface="Calibri"/>
                <a:cs typeface="Calibri"/>
                <a:sym typeface="Calibri"/>
              </a:rPr>
              <a:t>Shareware</a:t>
            </a:r>
            <a:r>
              <a:rPr lang="it-IT" sz="1800" b="0" i="0" u="none" strike="noStrike" cap="none" dirty="0">
                <a:solidFill>
                  <a:schemeClr val="dk1"/>
                </a:solidFill>
                <a:latin typeface="Calibri"/>
                <a:ea typeface="Calibri"/>
                <a:cs typeface="Calibri"/>
                <a:sym typeface="Calibri"/>
              </a:rPr>
              <a:t>: utilizzabile per un periodo di </a:t>
            </a:r>
            <a:r>
              <a:rPr lang="it-IT" sz="1800" b="1" i="0" u="none" strike="noStrike" cap="none" dirty="0">
                <a:solidFill>
                  <a:schemeClr val="dk1"/>
                </a:solidFill>
                <a:latin typeface="Calibri"/>
                <a:ea typeface="Calibri"/>
                <a:cs typeface="Calibri"/>
                <a:sym typeface="Calibri"/>
              </a:rPr>
              <a:t>tempo limitato </a:t>
            </a:r>
            <a:r>
              <a:rPr lang="it-IT" sz="1800" b="0" i="0" u="none" strike="noStrike" cap="none" dirty="0">
                <a:solidFill>
                  <a:schemeClr val="dk1"/>
                </a:solidFill>
                <a:latin typeface="Calibri"/>
                <a:ea typeface="Calibri"/>
                <a:cs typeface="Calibri"/>
                <a:sym typeface="Calibri"/>
              </a:rPr>
              <a:t>prima di acquistarlo.</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1200"/>
              </a:spcAft>
              <a:buClr>
                <a:schemeClr val="dk1"/>
              </a:buClr>
              <a:buSzPts val="1400"/>
              <a:buFont typeface="Arial"/>
              <a:buChar char="•"/>
            </a:pPr>
            <a:r>
              <a:rPr lang="it-IT" sz="1800" b="1" i="0" u="none" strike="noStrike" cap="none" dirty="0" smtClean="0">
                <a:solidFill>
                  <a:schemeClr val="dk1"/>
                </a:solidFill>
                <a:latin typeface="Calibri"/>
                <a:ea typeface="Calibri"/>
                <a:cs typeface="Calibri"/>
                <a:sym typeface="Calibri"/>
              </a:rPr>
              <a:t>Commerciale</a:t>
            </a:r>
            <a:r>
              <a:rPr lang="it-IT" sz="1800" b="0" i="0" u="none" strike="noStrike" cap="none" dirty="0">
                <a:solidFill>
                  <a:schemeClr val="dk1"/>
                </a:solidFill>
                <a:latin typeface="Calibri"/>
                <a:ea typeface="Calibri"/>
                <a:cs typeface="Calibri"/>
                <a:sym typeface="Calibri"/>
              </a:rPr>
              <a:t>: utilizzabile solo </a:t>
            </a:r>
            <a:r>
              <a:rPr lang="it-IT" sz="1800" b="1" i="0" u="none" strike="noStrike" cap="none" dirty="0">
                <a:solidFill>
                  <a:schemeClr val="dk1"/>
                </a:solidFill>
                <a:latin typeface="Calibri"/>
                <a:ea typeface="Calibri"/>
                <a:cs typeface="Calibri"/>
                <a:sym typeface="Calibri"/>
              </a:rPr>
              <a:t>comprandolo</a:t>
            </a:r>
            <a:r>
              <a:rPr lang="it-IT" sz="1800" b="0" i="0" u="none" strike="noStrike" cap="none" dirty="0">
                <a:solidFill>
                  <a:schemeClr val="dk1"/>
                </a:solidFill>
                <a:latin typeface="Calibri"/>
                <a:ea typeface="Calibri"/>
                <a:cs typeface="Calibri"/>
                <a:sym typeface="Calibri"/>
              </a:rPr>
              <a:t>.</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1200"/>
              </a:spcAft>
              <a:buClr>
                <a:schemeClr val="dk1"/>
              </a:buClr>
              <a:buSzPts val="1400"/>
              <a:buFont typeface="Arial"/>
              <a:buChar char="•"/>
            </a:pPr>
            <a:r>
              <a:rPr lang="it-IT" sz="1800" b="1" i="0" u="none" strike="noStrike" cap="none" dirty="0" smtClean="0">
                <a:solidFill>
                  <a:schemeClr val="dk1"/>
                </a:solidFill>
                <a:latin typeface="Calibri"/>
                <a:ea typeface="Calibri"/>
                <a:cs typeface="Calibri"/>
                <a:sym typeface="Calibri"/>
              </a:rPr>
              <a:t>Open </a:t>
            </a:r>
            <a:r>
              <a:rPr lang="it-IT" sz="1800" b="1" i="0" u="none" strike="noStrike" cap="none" dirty="0">
                <a:solidFill>
                  <a:schemeClr val="dk1"/>
                </a:solidFill>
                <a:latin typeface="Calibri"/>
                <a:ea typeface="Calibri"/>
                <a:cs typeface="Calibri"/>
                <a:sym typeface="Calibri"/>
              </a:rPr>
              <a:t>Source</a:t>
            </a:r>
            <a:r>
              <a:rPr lang="it-IT" sz="1800" b="0" i="0" u="none" strike="noStrike" cap="none" dirty="0">
                <a:solidFill>
                  <a:schemeClr val="dk1"/>
                </a:solidFill>
                <a:latin typeface="Calibri"/>
                <a:ea typeface="Calibri"/>
                <a:cs typeface="Calibri"/>
                <a:sym typeface="Calibri"/>
              </a:rPr>
              <a:t>: un </a:t>
            </a:r>
            <a:r>
              <a:rPr lang="it-IT" sz="1800" b="1" i="0" u="none" strike="noStrike" cap="none" dirty="0">
                <a:solidFill>
                  <a:schemeClr val="dk1"/>
                </a:solidFill>
                <a:latin typeface="Calibri"/>
                <a:ea typeface="Calibri"/>
                <a:cs typeface="Calibri"/>
                <a:sym typeface="Calibri"/>
              </a:rPr>
              <a:t>software libero </a:t>
            </a:r>
            <a:r>
              <a:rPr lang="it-IT" sz="1800" b="0" i="0" u="none" strike="noStrike" cap="none" dirty="0">
                <a:solidFill>
                  <a:schemeClr val="dk1"/>
                </a:solidFill>
                <a:latin typeface="Calibri"/>
                <a:ea typeface="Calibri"/>
                <a:cs typeface="Calibri"/>
                <a:sym typeface="Calibri"/>
              </a:rPr>
              <a:t>che chiunque ha il diritto di usare, copiare e distribuire.</a:t>
            </a:r>
            <a:endParaRPr sz="18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6"/>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a:solidFill>
                  <a:srgbClr val="4E9CBA"/>
                </a:solidFill>
              </a:rPr>
              <a:t>Licenza d’uso di un programma</a:t>
            </a:r>
            <a:endParaRPr sz="2500" b="1">
              <a:solidFill>
                <a:srgbClr val="4E9CBA"/>
              </a:solidFill>
            </a:endParaRPr>
          </a:p>
        </p:txBody>
      </p:sp>
      <p:sp>
        <p:nvSpPr>
          <p:cNvPr id="209" name="Google Shape;209;p26"/>
          <p:cNvSpPr txBox="1"/>
          <p:nvPr/>
        </p:nvSpPr>
        <p:spPr>
          <a:xfrm>
            <a:off x="341696" y="1109741"/>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a:solidFill>
                  <a:srgbClr val="17A25F"/>
                </a:solidFill>
                <a:latin typeface="Calibri"/>
                <a:ea typeface="Calibri"/>
                <a:cs typeface="Calibri"/>
                <a:sym typeface="Calibri"/>
              </a:rPr>
              <a:t>Contratto di licenza d’uso di un software</a:t>
            </a:r>
            <a:endParaRPr sz="1800" b="1" i="0" u="none" strike="noStrike" cap="none">
              <a:solidFill>
                <a:srgbClr val="17A25F"/>
              </a:solidFill>
              <a:latin typeface="Calibri"/>
              <a:ea typeface="Calibri"/>
              <a:cs typeface="Calibri"/>
              <a:sym typeface="Calibri"/>
            </a:endParaRPr>
          </a:p>
        </p:txBody>
      </p:sp>
      <p:sp>
        <p:nvSpPr>
          <p:cNvPr id="210" name="Google Shape;210;p26"/>
          <p:cNvSpPr txBox="1"/>
          <p:nvPr/>
        </p:nvSpPr>
        <p:spPr>
          <a:xfrm>
            <a:off x="341696" y="1689233"/>
            <a:ext cx="8416409" cy="2314875"/>
          </a:xfrm>
          <a:prstGeom prst="rect">
            <a:avLst/>
          </a:prstGeom>
          <a:noFill/>
          <a:ln>
            <a:noFill/>
          </a:ln>
        </p:spPr>
        <p:txBody>
          <a:bodyPr spcFirstLastPara="1" wrap="square" lIns="0" tIns="0" rIns="0" bIns="0" anchor="t" anchorCtr="0">
            <a:noAutofit/>
          </a:bodyPr>
          <a:lstStyle/>
          <a:p>
            <a:pPr marL="285750" marR="0" lvl="0" indent="-285750" algn="l" rtl="0">
              <a:lnSpc>
                <a:spcPct val="100000"/>
              </a:lnSpc>
              <a:spcBef>
                <a:spcPts val="0"/>
              </a:spcBef>
              <a:spcAft>
                <a:spcPts val="1200"/>
              </a:spcAft>
              <a:buClr>
                <a:schemeClr val="dk1"/>
              </a:buClr>
              <a:buSzPct val="900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Il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contratto di licenza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è quel contratto con cui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non si acquista un software</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ma si acquista la possibilità di usarlo.</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1200"/>
              </a:spcAft>
              <a:buClr>
                <a:schemeClr val="dk1"/>
              </a:buClr>
              <a:buSzPct val="90000"/>
              <a:buFont typeface="Arial" panose="020B0604020202020204" pitchFamily="34" charset="0"/>
              <a:buChar char="•"/>
            </a:pPr>
            <a:r>
              <a:rPr lang="it-IT" sz="1800" b="0" i="0" u="none" strike="noStrike" cap="none" dirty="0" smtClean="0">
                <a:solidFill>
                  <a:schemeClr val="dk1"/>
                </a:solidFill>
                <a:latin typeface="Calibri" panose="020F0502020204030204" pitchFamily="34" charset="0"/>
                <a:ea typeface="Calibri"/>
                <a:cs typeface="Calibri" panose="020F0502020204030204" pitchFamily="34" charset="0"/>
                <a:sym typeface="Calibri"/>
              </a:rPr>
              <a:t>Quando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si utilizza un programma si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accettano le condizioni previste dalla licenza d’uso.</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1200"/>
              </a:spcAft>
              <a:buClr>
                <a:schemeClr val="dk1"/>
              </a:buClr>
              <a:buSzPct val="90000"/>
              <a:buFont typeface="Arial" panose="020B0604020202020204" pitchFamily="34" charset="0"/>
              <a:buChar char="•"/>
            </a:pPr>
            <a:r>
              <a:rPr lang="it-IT" sz="1800" b="0" i="0" u="none" strike="noStrike" cap="none" dirty="0" smtClean="0">
                <a:solidFill>
                  <a:schemeClr val="dk1"/>
                </a:solidFill>
                <a:latin typeface="Calibri" panose="020F0502020204030204" pitchFamily="34" charset="0"/>
                <a:ea typeface="Calibri"/>
                <a:cs typeface="Calibri" panose="020F0502020204030204" pitchFamily="34" charset="0"/>
                <a:sym typeface="Calibri"/>
              </a:rPr>
              <a:t>È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buona regola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conoscere il contenuto delle licenze</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prima di acquistare o semplicemente scaricare un programma.</a:t>
            </a: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4"/>
          <p:cNvSpPr txBox="1">
            <a:spLocks noGrp="1"/>
          </p:cNvSpPr>
          <p:nvPr>
            <p:ph type="title"/>
          </p:nvPr>
        </p:nvSpPr>
        <p:spPr>
          <a:xfrm>
            <a:off x="241495" y="528070"/>
            <a:ext cx="8229600" cy="857250"/>
          </a:xfrm>
          <a:prstGeom prst="rect">
            <a:avLst/>
          </a:prstGeom>
          <a:noFill/>
          <a:ln>
            <a:noFill/>
          </a:ln>
        </p:spPr>
        <p:txBody>
          <a:bodyPr spcFirstLastPara="1" wrap="square" lIns="91425" tIns="45700" rIns="91425" bIns="45700" anchor="ctr" anchorCtr="0">
            <a:normAutofit/>
          </a:bodyPr>
          <a:lstStyle/>
          <a:p>
            <a:pPr marL="0" lvl="0" indent="0" algn="l" rtl="0">
              <a:lnSpc>
                <a:spcPct val="99200"/>
              </a:lnSpc>
              <a:spcBef>
                <a:spcPts val="0"/>
              </a:spcBef>
              <a:spcAft>
                <a:spcPts val="0"/>
              </a:spcAft>
              <a:buClr>
                <a:srgbClr val="4E9CBA"/>
              </a:buClr>
              <a:buSzPts val="2500"/>
              <a:buFont typeface="Calibri"/>
              <a:buNone/>
            </a:pPr>
            <a:r>
              <a:rPr lang="it-IT" sz="2500" b="1">
                <a:solidFill>
                  <a:srgbClr val="4E9CBA"/>
                </a:solidFill>
              </a:rPr>
              <a:t>Diritto d’Autore</a:t>
            </a:r>
            <a:endParaRPr sz="2500" b="1">
              <a:solidFill>
                <a:srgbClr val="4E9CBA"/>
              </a:solidFill>
            </a:endParaRPr>
          </a:p>
        </p:txBody>
      </p:sp>
      <p:sp>
        <p:nvSpPr>
          <p:cNvPr id="216" name="Google Shape;216;p4"/>
          <p:cNvSpPr txBox="1"/>
          <p:nvPr/>
        </p:nvSpPr>
        <p:spPr>
          <a:xfrm>
            <a:off x="341696" y="1139392"/>
            <a:ext cx="8229600" cy="362926"/>
          </a:xfrm>
          <a:prstGeom prst="rect">
            <a:avLst/>
          </a:prstGeom>
          <a:noFill/>
          <a:ln>
            <a:noFill/>
          </a:ln>
        </p:spPr>
        <p:txBody>
          <a:bodyPr spcFirstLastPara="1" wrap="square" lIns="0" tIns="0" rIns="0" bIns="0" anchor="t" anchorCtr="0">
            <a:noAutofit/>
          </a:bodyPr>
          <a:lstStyle/>
          <a:p>
            <a:pPr marL="0" marR="0" lvl="0" indent="0" algn="l" rtl="0">
              <a:lnSpc>
                <a:spcPct val="177142"/>
              </a:lnSpc>
              <a:spcBef>
                <a:spcPts val="0"/>
              </a:spcBef>
              <a:spcAft>
                <a:spcPts val="0"/>
              </a:spcAft>
              <a:buClr>
                <a:srgbClr val="17A25F"/>
              </a:buClr>
              <a:buSzPts val="1400"/>
              <a:buFont typeface="Calibri"/>
              <a:buNone/>
            </a:pPr>
            <a:r>
              <a:rPr lang="it-IT" sz="1800" b="1" i="0" u="none" strike="noStrike" cap="none">
                <a:solidFill>
                  <a:srgbClr val="17A25F"/>
                </a:solidFill>
                <a:latin typeface="Calibri"/>
                <a:ea typeface="Calibri"/>
                <a:cs typeface="Calibri"/>
                <a:sym typeface="Calibri"/>
              </a:rPr>
              <a:t>A chi appartengono «le cose» che troviamo su Internet?</a:t>
            </a:r>
            <a:endParaRPr sz="1800" b="1" i="0" u="none" strike="noStrike" cap="none">
              <a:solidFill>
                <a:srgbClr val="17A25F"/>
              </a:solidFill>
              <a:latin typeface="Calibri"/>
              <a:ea typeface="Calibri"/>
              <a:cs typeface="Calibri"/>
              <a:sym typeface="Calibri"/>
            </a:endParaRPr>
          </a:p>
        </p:txBody>
      </p:sp>
      <p:sp>
        <p:nvSpPr>
          <p:cNvPr id="217" name="Google Shape;217;p4"/>
          <p:cNvSpPr txBox="1"/>
          <p:nvPr/>
        </p:nvSpPr>
        <p:spPr>
          <a:xfrm>
            <a:off x="421925" y="1923025"/>
            <a:ext cx="8370000" cy="1858500"/>
          </a:xfrm>
          <a:prstGeom prst="rect">
            <a:avLst/>
          </a:prstGeom>
          <a:noFill/>
          <a:ln>
            <a:noFill/>
          </a:ln>
        </p:spPr>
        <p:txBody>
          <a:bodyPr spcFirstLastPara="1" wrap="square" lIns="0" tIns="0" rIns="0" bIns="0" anchor="t" anchorCtr="0">
            <a:noAutofit/>
          </a:bodyPr>
          <a:lstStyle/>
          <a:p>
            <a:pPr marL="285750" marR="0" lvl="0" indent="-285750" algn="l" rtl="0">
              <a:lnSpc>
                <a:spcPct val="100000"/>
              </a:lnSpc>
              <a:spcBef>
                <a:spcPts val="0"/>
              </a:spcBef>
              <a:spcAft>
                <a:spcPts val="1200"/>
              </a:spcAft>
              <a:buClr>
                <a:schemeClr val="dk1"/>
              </a:buClr>
              <a:buSzPct val="90000"/>
              <a:buFont typeface="Arial" panose="020B0604020202020204" pitchFamily="34" charset="0"/>
              <a:buChar char="•"/>
            </a:pP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Un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oggetto</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(file, parti di testo, immagini, programmi, </a:t>
            </a:r>
            <a:r>
              <a:rPr lang="it-IT" sz="18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ecc</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 che si trova su Internet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appartiene sempre al suo autore</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1200"/>
              </a:spcAft>
              <a:buClr>
                <a:schemeClr val="dk1"/>
              </a:buClr>
              <a:buSzPct val="90000"/>
              <a:buFont typeface="Arial" panose="020B0604020202020204" pitchFamily="34" charset="0"/>
              <a:buChar char="•"/>
            </a:pPr>
            <a:r>
              <a:rPr lang="it-IT" sz="1800" b="0" i="0" u="none" strike="noStrike" cap="none" dirty="0" smtClean="0">
                <a:solidFill>
                  <a:schemeClr val="dk1"/>
                </a:solidFill>
                <a:latin typeface="Calibri" panose="020F0502020204030204" pitchFamily="34" charset="0"/>
                <a:ea typeface="Calibri"/>
                <a:cs typeface="Calibri" panose="020F0502020204030204" pitchFamily="34" charset="0"/>
                <a:sym typeface="Calibri"/>
              </a:rPr>
              <a:t>Questa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regola è sempre vera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a meno che venga </a:t>
            </a:r>
            <a:r>
              <a:rPr lang="it-IT" sz="1800" b="1" i="0" u="none" strike="noStrike" cap="none" dirty="0">
                <a:solidFill>
                  <a:schemeClr val="dk1"/>
                </a:solidFill>
                <a:latin typeface="Calibri" panose="020F0502020204030204" pitchFamily="34" charset="0"/>
                <a:ea typeface="Calibri"/>
                <a:cs typeface="Calibri" panose="020F0502020204030204" pitchFamily="34" charset="0"/>
                <a:sym typeface="Calibri"/>
              </a:rPr>
              <a:t>dichiarato diversamente dall’autore stesso.</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1200"/>
              </a:spcAft>
              <a:buClr>
                <a:srgbClr val="000000"/>
              </a:buClr>
              <a:buSzPct val="90000"/>
              <a:buFont typeface="Arial" panose="020B0604020202020204" pitchFamily="34" charset="0"/>
              <a:buChar char="•"/>
            </a:pPr>
            <a:r>
              <a:rPr lang="it-IT" sz="1800" b="0" i="0" u="none" strike="noStrike" cap="none" dirty="0" smtClean="0">
                <a:solidFill>
                  <a:schemeClr val="dk1"/>
                </a:solidFill>
                <a:latin typeface="Calibri" panose="020F0502020204030204" pitchFamily="34" charset="0"/>
                <a:ea typeface="Calibri"/>
                <a:cs typeface="Calibri" panose="020F0502020204030204" pitchFamily="34" charset="0"/>
                <a:sym typeface="Calibri"/>
              </a:rPr>
              <a:t>Sostanzialmente </a:t>
            </a:r>
            <a:r>
              <a:rPr lang="it-IT" sz="1800" b="0" i="0" u="none" strike="noStrike" cap="none" dirty="0">
                <a:solidFill>
                  <a:schemeClr val="dk1"/>
                </a:solidFill>
                <a:latin typeface="Calibri" panose="020F0502020204030204" pitchFamily="34" charset="0"/>
                <a:ea typeface="Calibri"/>
                <a:cs typeface="Calibri" panose="020F0502020204030204" pitchFamily="34" charset="0"/>
                <a:sym typeface="Calibri"/>
              </a:rPr>
              <a:t>esistono tre tipi di diritto d’autore</a:t>
            </a: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1200"/>
              </a:spcAft>
              <a:buClr>
                <a:schemeClr val="dk1"/>
              </a:buClr>
              <a:buSzPct val="900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77142"/>
              </a:lnSpc>
              <a:spcBef>
                <a:spcPts val="0"/>
              </a:spcBef>
              <a:spcAft>
                <a:spcPts val="1200"/>
              </a:spcAft>
              <a:buClr>
                <a:schemeClr val="dk1"/>
              </a:buClr>
              <a:buSzPct val="90000"/>
              <a:buFont typeface="Arial" panose="020B0604020202020204" pitchFamily="34" charset="0"/>
              <a:buChar char="•"/>
            </a:pPr>
            <a:endParaRPr sz="1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theme/theme1.xml><?xml version="1.0" encoding="utf-8"?>
<a:theme xmlns:a="http://schemas.openxmlformats.org/drawingml/2006/main" name="slide PEI">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 PEI">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1177</Words>
  <Application>Microsoft Office PowerPoint</Application>
  <PresentationFormat>Presentazione su schermo (16:9)</PresentationFormat>
  <Paragraphs>114</Paragraphs>
  <Slides>20</Slides>
  <Notes>20</Notes>
  <HiddenSlides>0</HiddenSlides>
  <MMClips>0</MMClips>
  <ScaleCrop>false</ScaleCrop>
  <HeadingPairs>
    <vt:vector size="6" baseType="variant">
      <vt:variant>
        <vt:lpstr>Caratteri utilizzati</vt:lpstr>
      </vt:variant>
      <vt:variant>
        <vt:i4>2</vt:i4>
      </vt:variant>
      <vt:variant>
        <vt:lpstr>Tema</vt:lpstr>
      </vt:variant>
      <vt:variant>
        <vt:i4>2</vt:i4>
      </vt:variant>
      <vt:variant>
        <vt:lpstr>Titoli diapositive</vt:lpstr>
      </vt:variant>
      <vt:variant>
        <vt:i4>20</vt:i4>
      </vt:variant>
    </vt:vector>
  </HeadingPairs>
  <TitlesOfParts>
    <vt:vector size="24" baseType="lpstr">
      <vt:lpstr>Arial</vt:lpstr>
      <vt:lpstr>Calibri</vt:lpstr>
      <vt:lpstr>slide PEI</vt:lpstr>
      <vt:lpstr>slide PEI</vt:lpstr>
      <vt:lpstr>Copyright e licenze</vt:lpstr>
      <vt:lpstr>Introduzione  </vt:lpstr>
      <vt:lpstr>Diritto d’autore</vt:lpstr>
      <vt:lpstr>Diritto d’autore</vt:lpstr>
      <vt:lpstr>Diritto d’autore</vt:lpstr>
      <vt:lpstr>Distribuzione dei programmi</vt:lpstr>
      <vt:lpstr>Distribuzione dei programmi</vt:lpstr>
      <vt:lpstr>Licenza d’uso di un programma</vt:lpstr>
      <vt:lpstr>Diritto d’Autore</vt:lpstr>
      <vt:lpstr>Copyright, Copyleft, Creative Commons</vt:lpstr>
      <vt:lpstr>Copyright, Copyleft, Creative Commons</vt:lpstr>
      <vt:lpstr>Copyright, Copyleft, Creative Commons</vt:lpstr>
      <vt:lpstr>Creative Commons</vt:lpstr>
      <vt:lpstr>Creative Commons</vt:lpstr>
      <vt:lpstr>Materiale utilizzabile</vt:lpstr>
      <vt:lpstr>Glossario termini 1/4</vt:lpstr>
      <vt:lpstr>Glossario termini 2/4</vt:lpstr>
      <vt:lpstr>Glossario termini 3/4</vt:lpstr>
      <vt:lpstr>Glossario termini 4/4</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Copyright e licenze</dc:title>
  <dc:creator>Roger Ottani</dc:creator>
  <cp:lastModifiedBy>Roger Ottani</cp:lastModifiedBy>
  <cp:revision>1</cp:revision>
  <dcterms:created xsi:type="dcterms:W3CDTF">2019-03-12T11:50:43Z</dcterms:created>
  <dcterms:modified xsi:type="dcterms:W3CDTF">2019-09-11T17:40:45Z</dcterms:modified>
</cp:coreProperties>
</file>