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5" roundtripDataSignature="AMtx7mgLaS0p5FhDHMFh2JXXXeRrjHeuR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ormazione Pane e Internet" initials="" lastIdx="1" clrIdx="0"/>
  <p:cmAuthor id="1" name="Roger Ottani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1b4d1169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g41b4d116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sz="1200"/>
              <a:t>- Pensiamo a quante volte inseriamo il nostro indirizzo di casa o il numero di telefono.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6" name="Google Shape;1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verticale e tes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1b4d11693_0_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1b4d11693_0_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1b4d11693_0_11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1b4d11693_0_1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6" name="Google Shape;96;g41b4d11693_0_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g41b4d11693_0_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1b4d11693_0_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1b4d11693_0_2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1b4d11693_0_2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g41b4d11693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41b4d11693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1b4d11693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1b4d11693_0_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1b4d11693_0_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g41b4d11693_0_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g41b4d11693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41b4d11693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1b4d11693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1b4d11693_0_3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41b4d11693_0_3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5" name="Google Shape;115;g41b4d11693_0_3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g41b4d11693_0_3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7" name="Google Shape;117;g41b4d11693_0_3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g41b4d11693_0_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41b4d11693_0_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1b4d11693_0_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1b4d11693_0_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g41b4d11693_0_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41b4d11693_0_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1b4d11693_0_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1b4d11693_0_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41b4d11693_0_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1b4d11693_0_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1b4d11693_0_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1b4d11693_0_5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3" name="Google Shape;133;g41b4d11693_0_5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4" name="Google Shape;134;g41b4d11693_0_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g41b4d11693_0_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1b4d11693_0_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1b4d11693_0_5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1b4d11693_0_5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g41b4d11693_0_5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41" name="Google Shape;141;g41b4d11693_0_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41b4d11693_0_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1b4d11693_0_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1b4d11693_0_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1b4d11693_0_65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g41b4d11693_0_6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41b4d11693_0_6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1b4d11693_0_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1b4d11693_0_71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1b4d11693_0_71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41b4d11693_0_7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41b4d11693_0_7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41b4d11693_0_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2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1b4d11693_0_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g41b4d11693_0_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g41b4d11693_0_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g41b4d11693_0_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g41b4d11693_0_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"/>
          <p:cNvSpPr txBox="1">
            <a:spLocks noGrp="1"/>
          </p:cNvSpPr>
          <p:nvPr>
            <p:ph type="ctrTitle"/>
          </p:nvPr>
        </p:nvSpPr>
        <p:spPr>
          <a:xfrm>
            <a:off x="4521666" y="1223784"/>
            <a:ext cx="4553581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Gestire l’identità digitale</a:t>
            </a:r>
            <a:endParaRPr sz="1800" b="1">
              <a:solidFill>
                <a:srgbClr val="4E9CBA"/>
              </a:solidFill>
            </a:endParaRPr>
          </a:p>
        </p:txBody>
      </p:sp>
      <p:sp>
        <p:nvSpPr>
          <p:cNvPr id="162" name="Google Shape;162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1b4d11693_0_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dirty="0"/>
              <a:t>Introduzione  </a:t>
            </a:r>
            <a:endParaRPr dirty="0"/>
          </a:p>
        </p:txBody>
      </p:sp>
      <p:sp>
        <p:nvSpPr>
          <p:cNvPr id="168" name="Google Shape;168;g41b4d11693_0_0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11150" marR="0" lvl="0" indent="-285750" algn="l" rtl="0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primo livello Computer e Smartphone/Tablet.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marR="0" lvl="0" indent="-285750" algn="l" rtl="0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In cosa consiste la reputazione, come la reputazione si costruisce quotidianamente nel medio/lungo periodo, cosa danneggia la reputazione, esempi di comportamenti dannosi per la reputazione.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marR="0" lvl="0" indent="-285750" algn="l" rtl="0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2.6 Gestire l’identità digitale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00050" marR="0" lvl="0" indent="-285750" algn="l" rtl="0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19100" marR="0" lvl="0" indent="-285750" algn="l" rtl="0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Digital footprint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75" name="Google Shape;175;p2"/>
          <p:cNvSpPr txBox="1"/>
          <p:nvPr/>
        </p:nvSpPr>
        <p:spPr>
          <a:xfrm>
            <a:off x="341696" y="1089241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Le impronte digitali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"/>
          <p:cNvSpPr txBox="1"/>
          <p:nvPr/>
        </p:nvSpPr>
        <p:spPr>
          <a:xfrm>
            <a:off x="341696" y="1689233"/>
            <a:ext cx="8583331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800" b="1" i="0" u="sng" strike="noStrike" cap="none" spc="-3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Le attività che compiamo sul web lasciano sempre «tracce» contenenti dati che ci riguardano</a:t>
            </a:r>
            <a:r>
              <a:rPr lang="it-IT" sz="1800" b="1" i="0" u="sng" strike="noStrike" cap="none" spc="-3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1800" b="0" i="0" u="none" strike="noStrike" cap="none" spc="-3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Queste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tracce sono le nostre «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impronte digitali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», impronte che lasciamo ogni volta che navighiamo sulle pagine web.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Analizzando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queste impronte è quindi possibile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ricostruire la nostra identità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Reputazione online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84" name="Google Shape;184;p3"/>
          <p:cNvSpPr txBox="1"/>
          <p:nvPr/>
        </p:nvSpPr>
        <p:spPr>
          <a:xfrm>
            <a:off x="341696" y="120385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Dalle impronte digitali alla identità digitale alla reputazione online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"/>
          <p:cNvSpPr txBox="1"/>
          <p:nvPr/>
        </p:nvSpPr>
        <p:spPr>
          <a:xfrm>
            <a:off x="341696" y="1689233"/>
            <a:ext cx="8634523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Nell’era Social si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condividono molte informazioni personali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Molto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spesso non siamo consapevoli di farlo e sottovalutiamo i rischi.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Immagini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video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che pubblichiamo insieme a tutte 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altre informazioni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costruiscono la nostra identità digitale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Dalla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identità digitale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consegue, 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reputazione online.</a:t>
            </a:r>
            <a:endParaRPr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Digital footprint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92" name="Google Shape;192;p4"/>
          <p:cNvSpPr txBox="1"/>
          <p:nvPr/>
        </p:nvSpPr>
        <p:spPr>
          <a:xfrm>
            <a:off x="282092" y="1130355"/>
            <a:ext cx="8289205" cy="399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Ciò che si fa online non viene mai eliminato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4"/>
          <p:cNvSpPr txBox="1"/>
          <p:nvPr/>
        </p:nvSpPr>
        <p:spPr>
          <a:xfrm>
            <a:off x="282092" y="1454875"/>
            <a:ext cx="8754151" cy="254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Quando si visita un sito web, questo può potenzialmente sapere quali altri siti sono stati visitati prima dall’utente.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 qualcuno scrive online qualcosa su qualcun altro, il contenuto sarà visibile nelle ricerche fatte sui motori di ricerca associate al suo nome.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possibile che un contenuto che oggi sembra divertente non lo sia più tra qualche anno, ma  rimarrà visibile nelle ricerche e potrebbe compromettere la reputazione di chi lo ha prodotto e di altri.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Digital footprint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00" name="Google Shape;200;p5"/>
          <p:cNvSpPr txBox="1"/>
          <p:nvPr/>
        </p:nvSpPr>
        <p:spPr>
          <a:xfrm>
            <a:off x="341697" y="113873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Ciò che si fa online non viene mai eliminato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5"/>
          <p:cNvSpPr txBox="1"/>
          <p:nvPr/>
        </p:nvSpPr>
        <p:spPr>
          <a:xfrm>
            <a:off x="341697" y="1579167"/>
            <a:ext cx="802337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 le informazioni da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condividere online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46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lang="it-IT" sz="1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46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lang="it-IT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46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lang="it-IT" sz="1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46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meglio evitare di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geolocalizzarsi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pubblicare contenuti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geolocalizzati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perché ci rendono facilmente tracciabili.</a:t>
            </a:r>
            <a:endParaRPr sz="1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202" name="Google Shape;202;p5"/>
          <p:cNvSpPr txBox="1"/>
          <p:nvPr/>
        </p:nvSpPr>
        <p:spPr>
          <a:xfrm>
            <a:off x="1149048" y="1913390"/>
            <a:ext cx="4545875" cy="19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data di nascita,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indirizzo di casa,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numero di telefono,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fotografie di minori,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contenuti inappropriati.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Microsoft Office PowerPoint</Application>
  <PresentationFormat>Presentazione su schermo (16:9)</PresentationFormat>
  <Paragraphs>38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Tema di Office</vt:lpstr>
      <vt:lpstr>slide PEI</vt:lpstr>
      <vt:lpstr>Gestire l’identità digitale</vt:lpstr>
      <vt:lpstr>Introduzione  </vt:lpstr>
      <vt:lpstr>Digital footprint</vt:lpstr>
      <vt:lpstr>Reputazione online</vt:lpstr>
      <vt:lpstr>Digital footprint </vt:lpstr>
      <vt:lpstr>Digital footprint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l’identità digitale</dc:title>
  <dc:creator>Roger Ottani</dc:creator>
  <cp:lastModifiedBy>Roger Ottani</cp:lastModifiedBy>
  <cp:revision>2</cp:revision>
  <dcterms:created xsi:type="dcterms:W3CDTF">2019-03-12T11:50:43Z</dcterms:created>
  <dcterms:modified xsi:type="dcterms:W3CDTF">2019-09-11T18:01:44Z</dcterms:modified>
</cp:coreProperties>
</file>