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38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48" r:id="rId5"/>
    <p:sldMasterId id="2147483660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  <p:sldId id="288" r:id="rId40"/>
    <p:sldId id="289" r:id="rId41"/>
    <p:sldId id="290" r:id="rId42"/>
    <p:sldId id="291" r:id="rId43"/>
    <p:sldId id="292" r:id="rId44"/>
    <p:sldId id="293" r:id="rId45"/>
  </p:sldIdLst>
  <p:sldSz cy="6858000" cx="12192000"/>
  <p:notesSz cx="6669075" cy="9926625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46" roundtripDataSignature="AMtx7mhykZMIfspr1uLjorUF2jw1tOtSP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52622F49-5C6A-44BF-8FF2-F925146398A2}">
  <a:tblStyle styleId="{52622F49-5C6A-44BF-8FF2-F925146398A2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fill>
          <a:solidFill>
            <a:srgbClr val="CDD4EA"/>
          </a:solidFill>
        </a:fill>
      </a:tcStyle>
    </a:band1H>
    <a:band2H>
      <a:tcTxStyle/>
    </a:band2H>
    <a:band1V>
      <a:tcTxStyle/>
      <a:tcStyle>
        <a:fill>
          <a:solidFill>
            <a:srgbClr val="CDD4EA"/>
          </a:solidFill>
        </a:fill>
      </a:tcStyle>
    </a:band1V>
    <a:band2V>
      <a:tcTxStyle/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3.xml"/><Relationship Id="rId20" Type="http://schemas.openxmlformats.org/officeDocument/2006/relationships/slide" Target="slides/slide13.xml"/><Relationship Id="rId42" Type="http://schemas.openxmlformats.org/officeDocument/2006/relationships/slide" Target="slides/slide35.xml"/><Relationship Id="rId41" Type="http://schemas.openxmlformats.org/officeDocument/2006/relationships/slide" Target="slides/slide34.xml"/><Relationship Id="rId22" Type="http://schemas.openxmlformats.org/officeDocument/2006/relationships/slide" Target="slides/slide15.xml"/><Relationship Id="rId44" Type="http://schemas.openxmlformats.org/officeDocument/2006/relationships/slide" Target="slides/slide37.xml"/><Relationship Id="rId21" Type="http://schemas.openxmlformats.org/officeDocument/2006/relationships/slide" Target="slides/slide14.xml"/><Relationship Id="rId43" Type="http://schemas.openxmlformats.org/officeDocument/2006/relationships/slide" Target="slides/slide36.xml"/><Relationship Id="rId24" Type="http://schemas.openxmlformats.org/officeDocument/2006/relationships/slide" Target="slides/slide17.xml"/><Relationship Id="rId46" Type="http://customschemas.google.com/relationships/presentationmetadata" Target="metadata"/><Relationship Id="rId23" Type="http://schemas.openxmlformats.org/officeDocument/2006/relationships/slide" Target="slides/slide16.xml"/><Relationship Id="rId45" Type="http://schemas.openxmlformats.org/officeDocument/2006/relationships/slide" Target="slides/slide3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26" Type="http://schemas.openxmlformats.org/officeDocument/2006/relationships/slide" Target="slides/slide19.xml"/><Relationship Id="rId25" Type="http://schemas.openxmlformats.org/officeDocument/2006/relationships/slide" Target="slides/slide18.xml"/><Relationship Id="rId28" Type="http://schemas.openxmlformats.org/officeDocument/2006/relationships/slide" Target="slides/slide21.xml"/><Relationship Id="rId27" Type="http://schemas.openxmlformats.org/officeDocument/2006/relationships/slide" Target="slides/slide20.xml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29" Type="http://schemas.openxmlformats.org/officeDocument/2006/relationships/slide" Target="slides/slide22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31" Type="http://schemas.openxmlformats.org/officeDocument/2006/relationships/slide" Target="slides/slide24.xml"/><Relationship Id="rId30" Type="http://schemas.openxmlformats.org/officeDocument/2006/relationships/slide" Target="slides/slide23.xml"/><Relationship Id="rId11" Type="http://schemas.openxmlformats.org/officeDocument/2006/relationships/slide" Target="slides/slide4.xml"/><Relationship Id="rId33" Type="http://schemas.openxmlformats.org/officeDocument/2006/relationships/slide" Target="slides/slide26.xml"/><Relationship Id="rId10" Type="http://schemas.openxmlformats.org/officeDocument/2006/relationships/slide" Target="slides/slide3.xml"/><Relationship Id="rId32" Type="http://schemas.openxmlformats.org/officeDocument/2006/relationships/slide" Target="slides/slide25.xml"/><Relationship Id="rId13" Type="http://schemas.openxmlformats.org/officeDocument/2006/relationships/slide" Target="slides/slide6.xml"/><Relationship Id="rId35" Type="http://schemas.openxmlformats.org/officeDocument/2006/relationships/slide" Target="slides/slide28.xml"/><Relationship Id="rId12" Type="http://schemas.openxmlformats.org/officeDocument/2006/relationships/slide" Target="slides/slide5.xml"/><Relationship Id="rId34" Type="http://schemas.openxmlformats.org/officeDocument/2006/relationships/slide" Target="slides/slide27.xml"/><Relationship Id="rId15" Type="http://schemas.openxmlformats.org/officeDocument/2006/relationships/slide" Target="slides/slide8.xml"/><Relationship Id="rId37" Type="http://schemas.openxmlformats.org/officeDocument/2006/relationships/slide" Target="slides/slide30.xml"/><Relationship Id="rId14" Type="http://schemas.openxmlformats.org/officeDocument/2006/relationships/slide" Target="slides/slide7.xml"/><Relationship Id="rId36" Type="http://schemas.openxmlformats.org/officeDocument/2006/relationships/slide" Target="slides/slide29.xml"/><Relationship Id="rId17" Type="http://schemas.openxmlformats.org/officeDocument/2006/relationships/slide" Target="slides/slide10.xml"/><Relationship Id="rId39" Type="http://schemas.openxmlformats.org/officeDocument/2006/relationships/slide" Target="slides/slide32.xml"/><Relationship Id="rId16" Type="http://schemas.openxmlformats.org/officeDocument/2006/relationships/slide" Target="slides/slide9.xml"/><Relationship Id="rId38" Type="http://schemas.openxmlformats.org/officeDocument/2006/relationships/slide" Target="slides/slide31.xml"/><Relationship Id="rId19" Type="http://schemas.openxmlformats.org/officeDocument/2006/relationships/slide" Target="slides/slide12.xml"/><Relationship Id="rId18" Type="http://schemas.openxmlformats.org/officeDocument/2006/relationships/slide" Target="slides/slide1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889938" cy="4980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777607" y="0"/>
            <a:ext cx="2889938" cy="4980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357188" y="1239838"/>
            <a:ext cx="5954712" cy="3351212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66909" y="4777195"/>
            <a:ext cx="5335270" cy="39086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9428584"/>
            <a:ext cx="2889938" cy="49805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it-IT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1:notes"/>
          <p:cNvSpPr/>
          <p:nvPr>
            <p:ph idx="2" type="sldImg"/>
          </p:nvPr>
        </p:nvSpPr>
        <p:spPr>
          <a:xfrm>
            <a:off x="357188" y="1239838"/>
            <a:ext cx="5954712" cy="3351212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2" name="Google Shape;152;p1:notes"/>
          <p:cNvSpPr txBox="1"/>
          <p:nvPr>
            <p:ph idx="1" type="body"/>
          </p:nvPr>
        </p:nvSpPr>
        <p:spPr>
          <a:xfrm>
            <a:off x="666909" y="4777195"/>
            <a:ext cx="5335270" cy="39086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p1:notes"/>
          <p:cNvSpPr txBox="1"/>
          <p:nvPr>
            <p:ph idx="12" type="sldNum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10:notes"/>
          <p:cNvSpPr txBox="1"/>
          <p:nvPr>
            <p:ph idx="1" type="body"/>
          </p:nvPr>
        </p:nvSpPr>
        <p:spPr>
          <a:xfrm>
            <a:off x="666909" y="4777195"/>
            <a:ext cx="5335270" cy="3908614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9" name="Google Shape;269;p10:notes"/>
          <p:cNvSpPr/>
          <p:nvPr>
            <p:ph idx="2" type="sldImg"/>
          </p:nvPr>
        </p:nvSpPr>
        <p:spPr>
          <a:xfrm>
            <a:off x="357188" y="1239838"/>
            <a:ext cx="5954712" cy="3351212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11:notes"/>
          <p:cNvSpPr txBox="1"/>
          <p:nvPr>
            <p:ph idx="1" type="body"/>
          </p:nvPr>
        </p:nvSpPr>
        <p:spPr>
          <a:xfrm>
            <a:off x="666909" y="4777195"/>
            <a:ext cx="5335270" cy="3908614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1" name="Google Shape;281;p11:notes"/>
          <p:cNvSpPr/>
          <p:nvPr>
            <p:ph idx="2" type="sldImg"/>
          </p:nvPr>
        </p:nvSpPr>
        <p:spPr>
          <a:xfrm>
            <a:off x="357188" y="1239838"/>
            <a:ext cx="5954712" cy="3351212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12:notes"/>
          <p:cNvSpPr txBox="1"/>
          <p:nvPr>
            <p:ph idx="1" type="body"/>
          </p:nvPr>
        </p:nvSpPr>
        <p:spPr>
          <a:xfrm>
            <a:off x="666909" y="4777195"/>
            <a:ext cx="5335270" cy="3908614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3" name="Google Shape;293;p12:notes"/>
          <p:cNvSpPr/>
          <p:nvPr>
            <p:ph idx="2" type="sldImg"/>
          </p:nvPr>
        </p:nvSpPr>
        <p:spPr>
          <a:xfrm>
            <a:off x="357188" y="1239838"/>
            <a:ext cx="5954712" cy="3351212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13:notes"/>
          <p:cNvSpPr txBox="1"/>
          <p:nvPr>
            <p:ph idx="1" type="body"/>
          </p:nvPr>
        </p:nvSpPr>
        <p:spPr>
          <a:xfrm>
            <a:off x="666909" y="4777195"/>
            <a:ext cx="5335270" cy="3908614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2" name="Google Shape;302;p13:notes"/>
          <p:cNvSpPr/>
          <p:nvPr>
            <p:ph idx="2" type="sldImg"/>
          </p:nvPr>
        </p:nvSpPr>
        <p:spPr>
          <a:xfrm>
            <a:off x="357188" y="1239838"/>
            <a:ext cx="5954712" cy="3351212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14:notes"/>
          <p:cNvSpPr txBox="1"/>
          <p:nvPr>
            <p:ph idx="1" type="body"/>
          </p:nvPr>
        </p:nvSpPr>
        <p:spPr>
          <a:xfrm>
            <a:off x="666909" y="4777195"/>
            <a:ext cx="5335270" cy="3908614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5" name="Google Shape;315;p14:notes"/>
          <p:cNvSpPr/>
          <p:nvPr>
            <p:ph idx="2" type="sldImg"/>
          </p:nvPr>
        </p:nvSpPr>
        <p:spPr>
          <a:xfrm>
            <a:off x="357188" y="1239838"/>
            <a:ext cx="5954712" cy="3351212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15:notes"/>
          <p:cNvSpPr txBox="1"/>
          <p:nvPr>
            <p:ph idx="1" type="body"/>
          </p:nvPr>
        </p:nvSpPr>
        <p:spPr>
          <a:xfrm>
            <a:off x="666909" y="4777195"/>
            <a:ext cx="5335270" cy="3908614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7" name="Google Shape;327;p15:notes"/>
          <p:cNvSpPr/>
          <p:nvPr>
            <p:ph idx="2" type="sldImg"/>
          </p:nvPr>
        </p:nvSpPr>
        <p:spPr>
          <a:xfrm>
            <a:off x="357188" y="1239838"/>
            <a:ext cx="5954712" cy="3351212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16:notes"/>
          <p:cNvSpPr txBox="1"/>
          <p:nvPr>
            <p:ph idx="1" type="body"/>
          </p:nvPr>
        </p:nvSpPr>
        <p:spPr>
          <a:xfrm>
            <a:off x="666909" y="4777195"/>
            <a:ext cx="5335270" cy="3908614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9" name="Google Shape;339;p16:notes"/>
          <p:cNvSpPr/>
          <p:nvPr>
            <p:ph idx="2" type="sldImg"/>
          </p:nvPr>
        </p:nvSpPr>
        <p:spPr>
          <a:xfrm>
            <a:off x="357188" y="1239838"/>
            <a:ext cx="5954712" cy="3351212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17:notes"/>
          <p:cNvSpPr txBox="1"/>
          <p:nvPr>
            <p:ph idx="1" type="body"/>
          </p:nvPr>
        </p:nvSpPr>
        <p:spPr>
          <a:xfrm>
            <a:off x="666909" y="4777195"/>
            <a:ext cx="5335270" cy="3908614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1" name="Google Shape;351;p17:notes"/>
          <p:cNvSpPr/>
          <p:nvPr>
            <p:ph idx="2" type="sldImg"/>
          </p:nvPr>
        </p:nvSpPr>
        <p:spPr>
          <a:xfrm>
            <a:off x="357188" y="1239838"/>
            <a:ext cx="5954712" cy="3351212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9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p18:notes"/>
          <p:cNvSpPr txBox="1"/>
          <p:nvPr>
            <p:ph idx="1" type="body"/>
          </p:nvPr>
        </p:nvSpPr>
        <p:spPr>
          <a:xfrm>
            <a:off x="666909" y="4777195"/>
            <a:ext cx="5335270" cy="3908614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1" name="Google Shape;371;p18:notes"/>
          <p:cNvSpPr/>
          <p:nvPr>
            <p:ph idx="2" type="sldImg"/>
          </p:nvPr>
        </p:nvSpPr>
        <p:spPr>
          <a:xfrm>
            <a:off x="357188" y="1239838"/>
            <a:ext cx="5954712" cy="3351212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p19:notes"/>
          <p:cNvSpPr txBox="1"/>
          <p:nvPr>
            <p:ph idx="1" type="body"/>
          </p:nvPr>
        </p:nvSpPr>
        <p:spPr>
          <a:xfrm>
            <a:off x="666909" y="4777195"/>
            <a:ext cx="5335270" cy="3908614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3" name="Google Shape;383;p19:notes"/>
          <p:cNvSpPr/>
          <p:nvPr>
            <p:ph idx="2" type="sldImg"/>
          </p:nvPr>
        </p:nvSpPr>
        <p:spPr>
          <a:xfrm>
            <a:off x="357188" y="1239838"/>
            <a:ext cx="5954712" cy="3351212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:notes"/>
          <p:cNvSpPr txBox="1"/>
          <p:nvPr>
            <p:ph idx="1" type="body"/>
          </p:nvPr>
        </p:nvSpPr>
        <p:spPr>
          <a:xfrm>
            <a:off x="666909" y="4777195"/>
            <a:ext cx="5335270" cy="3908614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2:notes"/>
          <p:cNvSpPr/>
          <p:nvPr>
            <p:ph idx="2" type="sldImg"/>
          </p:nvPr>
        </p:nvSpPr>
        <p:spPr>
          <a:xfrm>
            <a:off x="357188" y="1239838"/>
            <a:ext cx="5954712" cy="3351212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0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p20:notes"/>
          <p:cNvSpPr txBox="1"/>
          <p:nvPr>
            <p:ph idx="1" type="body"/>
          </p:nvPr>
        </p:nvSpPr>
        <p:spPr>
          <a:xfrm>
            <a:off x="666909" y="4777195"/>
            <a:ext cx="5335270" cy="3908614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2" name="Google Shape;392;p20:notes"/>
          <p:cNvSpPr/>
          <p:nvPr>
            <p:ph idx="2" type="sldImg"/>
          </p:nvPr>
        </p:nvSpPr>
        <p:spPr>
          <a:xfrm>
            <a:off x="357188" y="1239838"/>
            <a:ext cx="5954712" cy="3351212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02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p21:notes"/>
          <p:cNvSpPr txBox="1"/>
          <p:nvPr>
            <p:ph idx="1" type="body"/>
          </p:nvPr>
        </p:nvSpPr>
        <p:spPr>
          <a:xfrm>
            <a:off x="666909" y="4777195"/>
            <a:ext cx="5335270" cy="3908614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4" name="Google Shape;404;p21:notes"/>
          <p:cNvSpPr/>
          <p:nvPr>
            <p:ph idx="2" type="sldImg"/>
          </p:nvPr>
        </p:nvSpPr>
        <p:spPr>
          <a:xfrm>
            <a:off x="357188" y="1239838"/>
            <a:ext cx="5954712" cy="3351212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20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p22:notes"/>
          <p:cNvSpPr txBox="1"/>
          <p:nvPr>
            <p:ph idx="1" type="body"/>
          </p:nvPr>
        </p:nvSpPr>
        <p:spPr>
          <a:xfrm>
            <a:off x="666909" y="4777195"/>
            <a:ext cx="5335270" cy="3908614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2" name="Google Shape;422;p22:notes"/>
          <p:cNvSpPr/>
          <p:nvPr>
            <p:ph idx="2" type="sldImg"/>
          </p:nvPr>
        </p:nvSpPr>
        <p:spPr>
          <a:xfrm>
            <a:off x="357188" y="1239838"/>
            <a:ext cx="5954712" cy="3351212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35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p23:notes"/>
          <p:cNvSpPr txBox="1"/>
          <p:nvPr>
            <p:ph idx="1" type="body"/>
          </p:nvPr>
        </p:nvSpPr>
        <p:spPr>
          <a:xfrm>
            <a:off x="666909" y="4777195"/>
            <a:ext cx="5335270" cy="3908614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7" name="Google Shape;437;p23:notes"/>
          <p:cNvSpPr/>
          <p:nvPr>
            <p:ph idx="2" type="sldImg"/>
          </p:nvPr>
        </p:nvSpPr>
        <p:spPr>
          <a:xfrm>
            <a:off x="357188" y="1239838"/>
            <a:ext cx="5954712" cy="3351212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45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Google Shape;446;p24:notes"/>
          <p:cNvSpPr txBox="1"/>
          <p:nvPr>
            <p:ph idx="1" type="body"/>
          </p:nvPr>
        </p:nvSpPr>
        <p:spPr>
          <a:xfrm>
            <a:off x="666909" y="4777195"/>
            <a:ext cx="5335270" cy="3908614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7" name="Google Shape;447;p24:notes"/>
          <p:cNvSpPr/>
          <p:nvPr>
            <p:ph idx="2" type="sldImg"/>
          </p:nvPr>
        </p:nvSpPr>
        <p:spPr>
          <a:xfrm>
            <a:off x="357188" y="1239838"/>
            <a:ext cx="5954712" cy="3351212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5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p25:notes"/>
          <p:cNvSpPr txBox="1"/>
          <p:nvPr>
            <p:ph idx="1" type="body"/>
          </p:nvPr>
        </p:nvSpPr>
        <p:spPr>
          <a:xfrm>
            <a:off x="666909" y="4777195"/>
            <a:ext cx="5335270" cy="3908614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3" name="Google Shape;453;p25:notes"/>
          <p:cNvSpPr/>
          <p:nvPr>
            <p:ph idx="2" type="sldImg"/>
          </p:nvPr>
        </p:nvSpPr>
        <p:spPr>
          <a:xfrm>
            <a:off x="357188" y="1239838"/>
            <a:ext cx="5954712" cy="3351212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57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Google Shape;458;p26:notes"/>
          <p:cNvSpPr txBox="1"/>
          <p:nvPr>
            <p:ph idx="1" type="body"/>
          </p:nvPr>
        </p:nvSpPr>
        <p:spPr>
          <a:xfrm>
            <a:off x="666909" y="4777195"/>
            <a:ext cx="5335270" cy="3908614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9" name="Google Shape;459;p26:notes"/>
          <p:cNvSpPr/>
          <p:nvPr>
            <p:ph idx="2" type="sldImg"/>
          </p:nvPr>
        </p:nvSpPr>
        <p:spPr>
          <a:xfrm>
            <a:off x="357188" y="1239838"/>
            <a:ext cx="5954712" cy="3351212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63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Google Shape;464;p27:notes"/>
          <p:cNvSpPr txBox="1"/>
          <p:nvPr>
            <p:ph idx="1" type="body"/>
          </p:nvPr>
        </p:nvSpPr>
        <p:spPr>
          <a:xfrm>
            <a:off x="666909" y="4777195"/>
            <a:ext cx="5335270" cy="3908614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5" name="Google Shape;465;p27:notes"/>
          <p:cNvSpPr/>
          <p:nvPr>
            <p:ph idx="2" type="sldImg"/>
          </p:nvPr>
        </p:nvSpPr>
        <p:spPr>
          <a:xfrm>
            <a:off x="357188" y="1239838"/>
            <a:ext cx="5954712" cy="3351212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72" name="Shape 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Google Shape;473;p28:notes"/>
          <p:cNvSpPr txBox="1"/>
          <p:nvPr>
            <p:ph idx="1" type="body"/>
          </p:nvPr>
        </p:nvSpPr>
        <p:spPr>
          <a:xfrm>
            <a:off x="666909" y="4777195"/>
            <a:ext cx="5335270" cy="3908614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4" name="Google Shape;474;p28:notes"/>
          <p:cNvSpPr/>
          <p:nvPr>
            <p:ph idx="2" type="sldImg"/>
          </p:nvPr>
        </p:nvSpPr>
        <p:spPr>
          <a:xfrm>
            <a:off x="357188" y="1239838"/>
            <a:ext cx="5954712" cy="3351212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79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p29:notes"/>
          <p:cNvSpPr txBox="1"/>
          <p:nvPr>
            <p:ph idx="1" type="body"/>
          </p:nvPr>
        </p:nvSpPr>
        <p:spPr>
          <a:xfrm>
            <a:off x="666909" y="4777195"/>
            <a:ext cx="5335270" cy="3908614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1" name="Google Shape;481;p29:notes"/>
          <p:cNvSpPr/>
          <p:nvPr>
            <p:ph idx="2" type="sldImg"/>
          </p:nvPr>
        </p:nvSpPr>
        <p:spPr>
          <a:xfrm>
            <a:off x="357188" y="1239838"/>
            <a:ext cx="5954712" cy="3351212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3:notes"/>
          <p:cNvSpPr txBox="1"/>
          <p:nvPr>
            <p:ph idx="1" type="body"/>
          </p:nvPr>
        </p:nvSpPr>
        <p:spPr>
          <a:xfrm>
            <a:off x="666909" y="4777195"/>
            <a:ext cx="5335270" cy="3908614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" name="Google Shape;165;p3:notes"/>
          <p:cNvSpPr/>
          <p:nvPr>
            <p:ph idx="2" type="sldImg"/>
          </p:nvPr>
        </p:nvSpPr>
        <p:spPr>
          <a:xfrm>
            <a:off x="357188" y="1239838"/>
            <a:ext cx="5954712" cy="3351212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97" name="Shape 4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" name="Google Shape;498;p30:notes"/>
          <p:cNvSpPr txBox="1"/>
          <p:nvPr>
            <p:ph idx="1" type="body"/>
          </p:nvPr>
        </p:nvSpPr>
        <p:spPr>
          <a:xfrm>
            <a:off x="666909" y="4777195"/>
            <a:ext cx="5335270" cy="3908614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9" name="Google Shape;499;p30:notes"/>
          <p:cNvSpPr/>
          <p:nvPr>
            <p:ph idx="2" type="sldImg"/>
          </p:nvPr>
        </p:nvSpPr>
        <p:spPr>
          <a:xfrm>
            <a:off x="357188" y="1239838"/>
            <a:ext cx="5954712" cy="3351212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6" name="Shape 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Google Shape;507;p31:notes"/>
          <p:cNvSpPr txBox="1"/>
          <p:nvPr>
            <p:ph idx="1" type="body"/>
          </p:nvPr>
        </p:nvSpPr>
        <p:spPr>
          <a:xfrm>
            <a:off x="666909" y="4777195"/>
            <a:ext cx="5335270" cy="3908614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8" name="Google Shape;508;p31:notes"/>
          <p:cNvSpPr/>
          <p:nvPr>
            <p:ph idx="2" type="sldImg"/>
          </p:nvPr>
        </p:nvSpPr>
        <p:spPr>
          <a:xfrm>
            <a:off x="357188" y="1239838"/>
            <a:ext cx="5954712" cy="3351212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28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" name="Google Shape;529;p32:notes"/>
          <p:cNvSpPr txBox="1"/>
          <p:nvPr>
            <p:ph idx="1" type="body"/>
          </p:nvPr>
        </p:nvSpPr>
        <p:spPr>
          <a:xfrm>
            <a:off x="666909" y="4777195"/>
            <a:ext cx="5335270" cy="3908614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0" name="Google Shape;530;p32:notes"/>
          <p:cNvSpPr/>
          <p:nvPr>
            <p:ph idx="2" type="sldImg"/>
          </p:nvPr>
        </p:nvSpPr>
        <p:spPr>
          <a:xfrm>
            <a:off x="357188" y="1239838"/>
            <a:ext cx="5954712" cy="3351212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50" name="Shape 5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" name="Google Shape;551;p33:notes"/>
          <p:cNvSpPr txBox="1"/>
          <p:nvPr>
            <p:ph idx="1" type="body"/>
          </p:nvPr>
        </p:nvSpPr>
        <p:spPr>
          <a:xfrm>
            <a:off x="666909" y="4777195"/>
            <a:ext cx="5335270" cy="3908614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2" name="Google Shape;552;p33:notes"/>
          <p:cNvSpPr/>
          <p:nvPr>
            <p:ph idx="2" type="sldImg"/>
          </p:nvPr>
        </p:nvSpPr>
        <p:spPr>
          <a:xfrm>
            <a:off x="357188" y="1239838"/>
            <a:ext cx="5954712" cy="3351212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59" name="Shape 5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Google Shape;560;p34:notes"/>
          <p:cNvSpPr txBox="1"/>
          <p:nvPr>
            <p:ph idx="1" type="body"/>
          </p:nvPr>
        </p:nvSpPr>
        <p:spPr>
          <a:xfrm>
            <a:off x="666909" y="4777195"/>
            <a:ext cx="5335270" cy="3908614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1" name="Google Shape;561;p34:notes"/>
          <p:cNvSpPr/>
          <p:nvPr>
            <p:ph idx="2" type="sldImg"/>
          </p:nvPr>
        </p:nvSpPr>
        <p:spPr>
          <a:xfrm>
            <a:off x="357188" y="1239838"/>
            <a:ext cx="5954712" cy="3351212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71" name="Shape 5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2" name="Google Shape;572;p35:notes"/>
          <p:cNvSpPr txBox="1"/>
          <p:nvPr>
            <p:ph idx="1" type="body"/>
          </p:nvPr>
        </p:nvSpPr>
        <p:spPr>
          <a:xfrm>
            <a:off x="666909" y="4777195"/>
            <a:ext cx="5335270" cy="3908614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3" name="Google Shape;573;p35:notes"/>
          <p:cNvSpPr/>
          <p:nvPr>
            <p:ph idx="2" type="sldImg"/>
          </p:nvPr>
        </p:nvSpPr>
        <p:spPr>
          <a:xfrm>
            <a:off x="357188" y="1239838"/>
            <a:ext cx="5954712" cy="3351212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80" name="Shape 5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" name="Google Shape;581;p36:notes"/>
          <p:cNvSpPr txBox="1"/>
          <p:nvPr>
            <p:ph idx="1" type="body"/>
          </p:nvPr>
        </p:nvSpPr>
        <p:spPr>
          <a:xfrm>
            <a:off x="666909" y="4777195"/>
            <a:ext cx="5335270" cy="3908614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2" name="Google Shape;582;p36:notes"/>
          <p:cNvSpPr/>
          <p:nvPr>
            <p:ph idx="2" type="sldImg"/>
          </p:nvPr>
        </p:nvSpPr>
        <p:spPr>
          <a:xfrm>
            <a:off x="357188" y="1239838"/>
            <a:ext cx="5954712" cy="3351212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98" name="Shape 5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9" name="Google Shape;599;p37:notes"/>
          <p:cNvSpPr txBox="1"/>
          <p:nvPr>
            <p:ph idx="1" type="body"/>
          </p:nvPr>
        </p:nvSpPr>
        <p:spPr>
          <a:xfrm>
            <a:off x="666909" y="4777195"/>
            <a:ext cx="5335270" cy="3908614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0" name="Google Shape;600;p37:notes"/>
          <p:cNvSpPr/>
          <p:nvPr>
            <p:ph idx="2" type="sldImg"/>
          </p:nvPr>
        </p:nvSpPr>
        <p:spPr>
          <a:xfrm>
            <a:off x="357188" y="1239838"/>
            <a:ext cx="5954712" cy="3351212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17" name="Shape 6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" name="Google Shape;618;p38:notes"/>
          <p:cNvSpPr txBox="1"/>
          <p:nvPr>
            <p:ph idx="1" type="body"/>
          </p:nvPr>
        </p:nvSpPr>
        <p:spPr>
          <a:xfrm>
            <a:off x="666909" y="4777195"/>
            <a:ext cx="5335270" cy="3908614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9" name="Google Shape;619;p38:notes"/>
          <p:cNvSpPr/>
          <p:nvPr>
            <p:ph idx="2" type="sldImg"/>
          </p:nvPr>
        </p:nvSpPr>
        <p:spPr>
          <a:xfrm>
            <a:off x="357188" y="1239838"/>
            <a:ext cx="5954712" cy="3351212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4:notes"/>
          <p:cNvSpPr txBox="1"/>
          <p:nvPr>
            <p:ph idx="1" type="body"/>
          </p:nvPr>
        </p:nvSpPr>
        <p:spPr>
          <a:xfrm>
            <a:off x="666909" y="4777195"/>
            <a:ext cx="5335270" cy="3908614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6" name="Google Shape;186;p4:notes"/>
          <p:cNvSpPr/>
          <p:nvPr>
            <p:ph idx="2" type="sldImg"/>
          </p:nvPr>
        </p:nvSpPr>
        <p:spPr>
          <a:xfrm>
            <a:off x="357188" y="1239838"/>
            <a:ext cx="5954712" cy="3351212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5:notes"/>
          <p:cNvSpPr txBox="1"/>
          <p:nvPr>
            <p:ph idx="1" type="body"/>
          </p:nvPr>
        </p:nvSpPr>
        <p:spPr>
          <a:xfrm>
            <a:off x="666909" y="4777195"/>
            <a:ext cx="5335270" cy="3908614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9" name="Google Shape;209;p5:notes"/>
          <p:cNvSpPr/>
          <p:nvPr>
            <p:ph idx="2" type="sldImg"/>
          </p:nvPr>
        </p:nvSpPr>
        <p:spPr>
          <a:xfrm>
            <a:off x="357188" y="1239838"/>
            <a:ext cx="5954712" cy="3351212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6:notes"/>
          <p:cNvSpPr txBox="1"/>
          <p:nvPr>
            <p:ph idx="1" type="body"/>
          </p:nvPr>
        </p:nvSpPr>
        <p:spPr>
          <a:xfrm>
            <a:off x="666909" y="4777195"/>
            <a:ext cx="5335270" cy="3908614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9" name="Google Shape;229;p6:notes"/>
          <p:cNvSpPr/>
          <p:nvPr>
            <p:ph idx="2" type="sldImg"/>
          </p:nvPr>
        </p:nvSpPr>
        <p:spPr>
          <a:xfrm>
            <a:off x="357188" y="1239838"/>
            <a:ext cx="5954712" cy="3351212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7:notes"/>
          <p:cNvSpPr txBox="1"/>
          <p:nvPr>
            <p:ph idx="1" type="body"/>
          </p:nvPr>
        </p:nvSpPr>
        <p:spPr>
          <a:xfrm>
            <a:off x="666909" y="4777195"/>
            <a:ext cx="5335270" cy="3908614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8" name="Google Shape;238;p7:notes"/>
          <p:cNvSpPr/>
          <p:nvPr>
            <p:ph idx="2" type="sldImg"/>
          </p:nvPr>
        </p:nvSpPr>
        <p:spPr>
          <a:xfrm>
            <a:off x="357188" y="1239838"/>
            <a:ext cx="5954712" cy="3351212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8:notes"/>
          <p:cNvSpPr txBox="1"/>
          <p:nvPr>
            <p:ph idx="1" type="body"/>
          </p:nvPr>
        </p:nvSpPr>
        <p:spPr>
          <a:xfrm>
            <a:off x="666909" y="4777195"/>
            <a:ext cx="5335270" cy="3908614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0" name="Google Shape;250;p8:notes"/>
          <p:cNvSpPr/>
          <p:nvPr>
            <p:ph idx="2" type="sldImg"/>
          </p:nvPr>
        </p:nvSpPr>
        <p:spPr>
          <a:xfrm>
            <a:off x="357188" y="1239838"/>
            <a:ext cx="5954712" cy="3351212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9:notes"/>
          <p:cNvSpPr txBox="1"/>
          <p:nvPr>
            <p:ph idx="1" type="body"/>
          </p:nvPr>
        </p:nvSpPr>
        <p:spPr>
          <a:xfrm>
            <a:off x="666909" y="4777195"/>
            <a:ext cx="5335270" cy="3908614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9" name="Google Shape;259;p9:notes"/>
          <p:cNvSpPr/>
          <p:nvPr>
            <p:ph idx="2" type="sldImg"/>
          </p:nvPr>
        </p:nvSpPr>
        <p:spPr>
          <a:xfrm>
            <a:off x="357188" y="1239838"/>
            <a:ext cx="5954712" cy="3351212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Diapositiva titolo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0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60925" lIns="121875" spcFirstLastPara="1" rIns="121875" wrap="square" tIns="60925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40"/>
          <p:cNvSpPr txBox="1"/>
          <p:nvPr>
            <p:ph idx="1" type="subTitle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9pPr>
          </a:lstStyle>
          <a:p/>
        </p:txBody>
      </p:sp>
      <p:sp>
        <p:nvSpPr>
          <p:cNvPr id="18" name="Google Shape;18;p40"/>
          <p:cNvSpPr txBox="1"/>
          <p:nvPr>
            <p:ph idx="10" type="dt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875" spcFirstLastPara="1" rIns="121875" wrap="square" tIns="6092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9pPr>
          </a:lstStyle>
          <a:p/>
        </p:txBody>
      </p:sp>
      <p:sp>
        <p:nvSpPr>
          <p:cNvPr id="19" name="Google Shape;19;p40"/>
          <p:cNvSpPr txBox="1"/>
          <p:nvPr>
            <p:ph idx="11" type="ftr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875" spcFirstLastPara="1" rIns="121875" wrap="square" tIns="609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9pPr>
          </a:lstStyle>
          <a:p/>
        </p:txBody>
      </p:sp>
      <p:sp>
        <p:nvSpPr>
          <p:cNvPr id="20" name="Google Shape;20;p40"/>
          <p:cNvSpPr txBox="1"/>
          <p:nvPr>
            <p:ph idx="12" type="sldNum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875" spcFirstLastPara="1" rIns="121875" wrap="square" tIns="60925">
            <a:noAutofit/>
          </a:bodyPr>
          <a:lstStyle>
            <a:lvl1pPr indent="0" lvl="0" mar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olo e testo verticale" type="vertTx">
  <p:cSld name="VERTICAL_TEXT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4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875" spcFirstLastPara="1" rIns="121875" wrap="square" tIns="6092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49"/>
          <p:cNvSpPr txBox="1"/>
          <p:nvPr>
            <p:ph idx="1" type="body"/>
          </p:nvPr>
        </p:nvSpPr>
        <p:spPr>
          <a:xfrm rot="5400000">
            <a:off x="3920331" y="-1256505"/>
            <a:ext cx="4351339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3" name="Google Shape;73;p49"/>
          <p:cNvSpPr txBox="1"/>
          <p:nvPr>
            <p:ph idx="10" type="dt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875" spcFirstLastPara="1" rIns="121875" wrap="square" tIns="6092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9pPr>
          </a:lstStyle>
          <a:p/>
        </p:txBody>
      </p:sp>
      <p:sp>
        <p:nvSpPr>
          <p:cNvPr id="74" name="Google Shape;74;p49"/>
          <p:cNvSpPr txBox="1"/>
          <p:nvPr>
            <p:ph idx="11" type="ftr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875" spcFirstLastPara="1" rIns="121875" wrap="square" tIns="609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9pPr>
          </a:lstStyle>
          <a:p/>
        </p:txBody>
      </p:sp>
      <p:sp>
        <p:nvSpPr>
          <p:cNvPr id="75" name="Google Shape;75;p49"/>
          <p:cNvSpPr txBox="1"/>
          <p:nvPr>
            <p:ph idx="12" type="sldNum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875" spcFirstLastPara="1" rIns="121875" wrap="square" tIns="60925">
            <a:noAutofit/>
          </a:bodyPr>
          <a:lstStyle>
            <a:lvl1pPr indent="0" lvl="0" mar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_Titolo e testo verticale" type="vertTitleAndTx">
  <p:cSld name="VERTICAL_TITLE_AND_VERTICAL_TEXT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50"/>
          <p:cNvSpPr txBox="1"/>
          <p:nvPr>
            <p:ph type="title"/>
          </p:nvPr>
        </p:nvSpPr>
        <p:spPr>
          <a:xfrm rot="5400000">
            <a:off x="7133431" y="1956595"/>
            <a:ext cx="5811839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875" spcFirstLastPara="1" rIns="121875" wrap="square" tIns="6092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50"/>
          <p:cNvSpPr txBox="1"/>
          <p:nvPr>
            <p:ph idx="1" type="body"/>
          </p:nvPr>
        </p:nvSpPr>
        <p:spPr>
          <a:xfrm rot="5400000">
            <a:off x="1799431" y="-596105"/>
            <a:ext cx="5811839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9" name="Google Shape;79;p50"/>
          <p:cNvSpPr txBox="1"/>
          <p:nvPr>
            <p:ph idx="10" type="dt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875" spcFirstLastPara="1" rIns="121875" wrap="square" tIns="6092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9pPr>
          </a:lstStyle>
          <a:p/>
        </p:txBody>
      </p:sp>
      <p:sp>
        <p:nvSpPr>
          <p:cNvPr id="80" name="Google Shape;80;p50"/>
          <p:cNvSpPr txBox="1"/>
          <p:nvPr>
            <p:ph idx="11" type="ftr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875" spcFirstLastPara="1" rIns="121875" wrap="square" tIns="609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9pPr>
          </a:lstStyle>
          <a:p/>
        </p:txBody>
      </p:sp>
      <p:sp>
        <p:nvSpPr>
          <p:cNvPr id="81" name="Google Shape;81;p50"/>
          <p:cNvSpPr txBox="1"/>
          <p:nvPr>
            <p:ph idx="12" type="sldNum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875" spcFirstLastPara="1" rIns="121875" wrap="square" tIns="60925">
            <a:noAutofit/>
          </a:bodyPr>
          <a:lstStyle>
            <a:lvl1pPr indent="0" lvl="0" mar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olo e contenuto" type="obj">
  <p:cSld name="OBJECT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2"/>
          <p:cNvSpPr txBox="1"/>
          <p:nvPr>
            <p:ph type="title"/>
          </p:nvPr>
        </p:nvSpPr>
        <p:spPr>
          <a:xfrm>
            <a:off x="838200" y="921492"/>
            <a:ext cx="10515600" cy="769729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875" spcFirstLastPara="1" rIns="121875" wrap="square" tIns="6092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52"/>
          <p:cNvSpPr txBox="1"/>
          <p:nvPr>
            <p:ph idx="1" type="body"/>
          </p:nvPr>
        </p:nvSpPr>
        <p:spPr>
          <a:xfrm>
            <a:off x="838200" y="1826684"/>
            <a:ext cx="10515600" cy="4349749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33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0" name="Google Shape;90;p52"/>
          <p:cNvSpPr txBox="1"/>
          <p:nvPr>
            <p:ph idx="10" type="dt"/>
          </p:nvPr>
        </p:nvSpPr>
        <p:spPr>
          <a:xfrm>
            <a:off x="838200" y="6356354"/>
            <a:ext cx="2743200" cy="366183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1" name="Google Shape;91;p52"/>
          <p:cNvSpPr txBox="1"/>
          <p:nvPr>
            <p:ph idx="11" type="ftr"/>
          </p:nvPr>
        </p:nvSpPr>
        <p:spPr>
          <a:xfrm>
            <a:off x="4038600" y="6356354"/>
            <a:ext cx="4114800" cy="366183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2" name="Google Shape;92;p52"/>
          <p:cNvSpPr txBox="1"/>
          <p:nvPr>
            <p:ph idx="12" type="sldNum"/>
          </p:nvPr>
        </p:nvSpPr>
        <p:spPr>
          <a:xfrm>
            <a:off x="8610600" y="6356354"/>
            <a:ext cx="2743200" cy="366183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>
            <a:noAutofit/>
          </a:bodyPr>
          <a:lstStyle>
            <a:lvl1pPr indent="0" lvl="0" marL="0" marR="0" rtl="0" algn="l">
              <a:spcBef>
                <a:spcPts val="0"/>
              </a:spcBef>
              <a:buClr>
                <a:schemeClr val="dk1"/>
              </a:buClr>
              <a:buSzPts val="2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spcBef>
                <a:spcPts val="0"/>
              </a:spcBef>
              <a:buClr>
                <a:schemeClr val="dk1"/>
              </a:buClr>
              <a:buSzPts val="2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spcBef>
                <a:spcPts val="0"/>
              </a:spcBef>
              <a:buClr>
                <a:schemeClr val="dk1"/>
              </a:buClr>
              <a:buSzPts val="2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spcBef>
                <a:spcPts val="0"/>
              </a:spcBef>
              <a:buClr>
                <a:schemeClr val="dk1"/>
              </a:buClr>
              <a:buSzPts val="2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spcBef>
                <a:spcPts val="0"/>
              </a:spcBef>
              <a:buClr>
                <a:schemeClr val="dk1"/>
              </a:buClr>
              <a:buSzPts val="2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l">
              <a:spcBef>
                <a:spcPts val="0"/>
              </a:spcBef>
              <a:buClr>
                <a:schemeClr val="dk1"/>
              </a:buClr>
              <a:buSzPts val="2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l">
              <a:spcBef>
                <a:spcPts val="0"/>
              </a:spcBef>
              <a:buClr>
                <a:schemeClr val="dk1"/>
              </a:buClr>
              <a:buSzPts val="2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l">
              <a:spcBef>
                <a:spcPts val="0"/>
              </a:spcBef>
              <a:buClr>
                <a:schemeClr val="dk1"/>
              </a:buClr>
              <a:buSzPts val="2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l">
              <a:spcBef>
                <a:spcPts val="0"/>
              </a:spcBef>
              <a:buClr>
                <a:schemeClr val="dk1"/>
              </a:buClr>
              <a:buSzPts val="2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Intestazione sezione" type="secHead">
  <p:cSld name="SECTION_HEADER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53"/>
          <p:cNvSpPr txBox="1"/>
          <p:nvPr>
            <p:ph type="title"/>
          </p:nvPr>
        </p:nvSpPr>
        <p:spPr>
          <a:xfrm>
            <a:off x="831851" y="1710269"/>
            <a:ext cx="10515600" cy="2853267"/>
          </a:xfrm>
          <a:prstGeom prst="rect">
            <a:avLst/>
          </a:prstGeom>
          <a:noFill/>
          <a:ln>
            <a:noFill/>
          </a:ln>
        </p:spPr>
        <p:txBody>
          <a:bodyPr anchorCtr="0" anchor="b" bIns="60925" lIns="121875" spcFirstLastPara="1" rIns="121875" wrap="square" tIns="6092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8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53"/>
          <p:cNvSpPr txBox="1"/>
          <p:nvPr>
            <p:ph idx="1" type="body"/>
          </p:nvPr>
        </p:nvSpPr>
        <p:spPr>
          <a:xfrm>
            <a:off x="831851" y="4588936"/>
            <a:ext cx="10515600" cy="1500717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333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32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7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24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21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21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21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21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21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21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96" name="Google Shape;96;p53"/>
          <p:cNvSpPr txBox="1"/>
          <p:nvPr>
            <p:ph idx="10" type="dt"/>
          </p:nvPr>
        </p:nvSpPr>
        <p:spPr>
          <a:xfrm>
            <a:off x="838200" y="6356354"/>
            <a:ext cx="2743200" cy="366183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7" name="Google Shape;97;p53"/>
          <p:cNvSpPr txBox="1"/>
          <p:nvPr>
            <p:ph idx="11" type="ftr"/>
          </p:nvPr>
        </p:nvSpPr>
        <p:spPr>
          <a:xfrm>
            <a:off x="4038600" y="6356354"/>
            <a:ext cx="4114800" cy="366183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8" name="Google Shape;98;p53"/>
          <p:cNvSpPr txBox="1"/>
          <p:nvPr>
            <p:ph idx="12" type="sldNum"/>
          </p:nvPr>
        </p:nvSpPr>
        <p:spPr>
          <a:xfrm>
            <a:off x="8610600" y="6356354"/>
            <a:ext cx="2743200" cy="366183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>
            <a:noAutofit/>
          </a:bodyPr>
          <a:lstStyle>
            <a:lvl1pPr indent="0" lvl="0" marL="0" marR="0" rtl="0" algn="l">
              <a:spcBef>
                <a:spcPts val="0"/>
              </a:spcBef>
              <a:buClr>
                <a:schemeClr val="dk1"/>
              </a:buClr>
              <a:buSzPts val="2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spcBef>
                <a:spcPts val="0"/>
              </a:spcBef>
              <a:buClr>
                <a:schemeClr val="dk1"/>
              </a:buClr>
              <a:buSzPts val="2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spcBef>
                <a:spcPts val="0"/>
              </a:spcBef>
              <a:buClr>
                <a:schemeClr val="dk1"/>
              </a:buClr>
              <a:buSzPts val="2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spcBef>
                <a:spcPts val="0"/>
              </a:spcBef>
              <a:buClr>
                <a:schemeClr val="dk1"/>
              </a:buClr>
              <a:buSzPts val="2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spcBef>
                <a:spcPts val="0"/>
              </a:spcBef>
              <a:buClr>
                <a:schemeClr val="dk1"/>
              </a:buClr>
              <a:buSzPts val="2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l">
              <a:spcBef>
                <a:spcPts val="0"/>
              </a:spcBef>
              <a:buClr>
                <a:schemeClr val="dk1"/>
              </a:buClr>
              <a:buSzPts val="2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l">
              <a:spcBef>
                <a:spcPts val="0"/>
              </a:spcBef>
              <a:buClr>
                <a:schemeClr val="dk1"/>
              </a:buClr>
              <a:buSzPts val="2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l">
              <a:spcBef>
                <a:spcPts val="0"/>
              </a:spcBef>
              <a:buClr>
                <a:schemeClr val="dk1"/>
              </a:buClr>
              <a:buSzPts val="2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l">
              <a:spcBef>
                <a:spcPts val="0"/>
              </a:spcBef>
              <a:buClr>
                <a:schemeClr val="dk1"/>
              </a:buClr>
              <a:buSzPts val="2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Due contenuti" type="twoObj">
  <p:cSld name="TWO_OBJECTS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54"/>
          <p:cNvSpPr txBox="1"/>
          <p:nvPr>
            <p:ph type="title"/>
          </p:nvPr>
        </p:nvSpPr>
        <p:spPr>
          <a:xfrm>
            <a:off x="838200" y="921492"/>
            <a:ext cx="10515600" cy="769729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875" spcFirstLastPara="1" rIns="121875" wrap="square" tIns="6092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54"/>
          <p:cNvSpPr txBox="1"/>
          <p:nvPr>
            <p:ph idx="1" type="body"/>
          </p:nvPr>
        </p:nvSpPr>
        <p:spPr>
          <a:xfrm>
            <a:off x="838200" y="1826684"/>
            <a:ext cx="5156200" cy="4349749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33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2" name="Google Shape;102;p54"/>
          <p:cNvSpPr txBox="1"/>
          <p:nvPr>
            <p:ph idx="2" type="body"/>
          </p:nvPr>
        </p:nvSpPr>
        <p:spPr>
          <a:xfrm>
            <a:off x="6197600" y="1826684"/>
            <a:ext cx="5156200" cy="4349749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33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3" name="Google Shape;103;p54"/>
          <p:cNvSpPr txBox="1"/>
          <p:nvPr>
            <p:ph idx="10" type="dt"/>
          </p:nvPr>
        </p:nvSpPr>
        <p:spPr>
          <a:xfrm>
            <a:off x="838200" y="6356354"/>
            <a:ext cx="2743200" cy="366183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4" name="Google Shape;104;p54"/>
          <p:cNvSpPr txBox="1"/>
          <p:nvPr>
            <p:ph idx="11" type="ftr"/>
          </p:nvPr>
        </p:nvSpPr>
        <p:spPr>
          <a:xfrm>
            <a:off x="4038600" y="6356354"/>
            <a:ext cx="4114800" cy="366183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5" name="Google Shape;105;p54"/>
          <p:cNvSpPr txBox="1"/>
          <p:nvPr>
            <p:ph idx="12" type="sldNum"/>
          </p:nvPr>
        </p:nvSpPr>
        <p:spPr>
          <a:xfrm>
            <a:off x="8610600" y="6356354"/>
            <a:ext cx="2743200" cy="366183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>
            <a:noAutofit/>
          </a:bodyPr>
          <a:lstStyle>
            <a:lvl1pPr indent="0" lvl="0" marL="0" marR="0" rtl="0" algn="l">
              <a:spcBef>
                <a:spcPts val="0"/>
              </a:spcBef>
              <a:buClr>
                <a:schemeClr val="dk1"/>
              </a:buClr>
              <a:buSzPts val="2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spcBef>
                <a:spcPts val="0"/>
              </a:spcBef>
              <a:buClr>
                <a:schemeClr val="dk1"/>
              </a:buClr>
              <a:buSzPts val="2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spcBef>
                <a:spcPts val="0"/>
              </a:spcBef>
              <a:buClr>
                <a:schemeClr val="dk1"/>
              </a:buClr>
              <a:buSzPts val="2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spcBef>
                <a:spcPts val="0"/>
              </a:spcBef>
              <a:buClr>
                <a:schemeClr val="dk1"/>
              </a:buClr>
              <a:buSzPts val="2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spcBef>
                <a:spcPts val="0"/>
              </a:spcBef>
              <a:buClr>
                <a:schemeClr val="dk1"/>
              </a:buClr>
              <a:buSzPts val="2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l">
              <a:spcBef>
                <a:spcPts val="0"/>
              </a:spcBef>
              <a:buClr>
                <a:schemeClr val="dk1"/>
              </a:buClr>
              <a:buSzPts val="2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l">
              <a:spcBef>
                <a:spcPts val="0"/>
              </a:spcBef>
              <a:buClr>
                <a:schemeClr val="dk1"/>
              </a:buClr>
              <a:buSzPts val="2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l">
              <a:spcBef>
                <a:spcPts val="0"/>
              </a:spcBef>
              <a:buClr>
                <a:schemeClr val="dk1"/>
              </a:buClr>
              <a:buSzPts val="2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l">
              <a:spcBef>
                <a:spcPts val="0"/>
              </a:spcBef>
              <a:buClr>
                <a:schemeClr val="dk1"/>
              </a:buClr>
              <a:buSzPts val="2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fronto" type="twoTxTwoObj">
  <p:cSld name="TWO_OBJECTS_WITH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55"/>
          <p:cNvSpPr txBox="1"/>
          <p:nvPr>
            <p:ph type="title"/>
          </p:nvPr>
        </p:nvSpPr>
        <p:spPr>
          <a:xfrm>
            <a:off x="840317" y="366188"/>
            <a:ext cx="10515600" cy="1325033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875" spcFirstLastPara="1" rIns="121875" wrap="square" tIns="6092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55"/>
          <p:cNvSpPr txBox="1"/>
          <p:nvPr>
            <p:ph idx="1" type="body"/>
          </p:nvPr>
        </p:nvSpPr>
        <p:spPr>
          <a:xfrm>
            <a:off x="840319" y="1680634"/>
            <a:ext cx="5158316" cy="825500"/>
          </a:xfrm>
          <a:prstGeom prst="rect">
            <a:avLst/>
          </a:prstGeom>
          <a:noFill/>
          <a:ln>
            <a:noFill/>
          </a:ln>
        </p:spPr>
        <p:txBody>
          <a:bodyPr anchorCtr="0" anchor="b" bIns="60925" lIns="121875" spcFirstLastPara="1" rIns="121875" wrap="square" tIns="60925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333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3200"/>
            </a:lvl1pPr>
            <a:lvl2pPr indent="-228600" lvl="1" marL="9144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700"/>
            </a:lvl2pPr>
            <a:lvl3pPr indent="-228600" lvl="2" marL="1371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2400"/>
            </a:lvl3pPr>
            <a:lvl4pPr indent="-228600" lvl="3" marL="18288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2100"/>
            </a:lvl4pPr>
            <a:lvl5pPr indent="-228600" lvl="4" marL="22860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2100"/>
            </a:lvl5pPr>
            <a:lvl6pPr indent="-228600" lvl="5" marL="27432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2100"/>
            </a:lvl6pPr>
            <a:lvl7pPr indent="-228600" lvl="6" marL="32004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2100"/>
            </a:lvl7pPr>
            <a:lvl8pPr indent="-228600" lvl="7" marL="3657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2100"/>
            </a:lvl8pPr>
            <a:lvl9pPr indent="-228600" lvl="8" marL="41148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2100"/>
            </a:lvl9pPr>
          </a:lstStyle>
          <a:p/>
        </p:txBody>
      </p:sp>
      <p:sp>
        <p:nvSpPr>
          <p:cNvPr id="109" name="Google Shape;109;p55"/>
          <p:cNvSpPr txBox="1"/>
          <p:nvPr>
            <p:ph idx="2" type="body"/>
          </p:nvPr>
        </p:nvSpPr>
        <p:spPr>
          <a:xfrm>
            <a:off x="840319" y="2506133"/>
            <a:ext cx="5158316" cy="36830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33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0" name="Google Shape;110;p55"/>
          <p:cNvSpPr txBox="1"/>
          <p:nvPr>
            <p:ph idx="3" type="body"/>
          </p:nvPr>
        </p:nvSpPr>
        <p:spPr>
          <a:xfrm>
            <a:off x="6172200" y="1680634"/>
            <a:ext cx="5183717" cy="825500"/>
          </a:xfrm>
          <a:prstGeom prst="rect">
            <a:avLst/>
          </a:prstGeom>
          <a:noFill/>
          <a:ln>
            <a:noFill/>
          </a:ln>
        </p:spPr>
        <p:txBody>
          <a:bodyPr anchorCtr="0" anchor="b" bIns="60925" lIns="121875" spcFirstLastPara="1" rIns="121875" wrap="square" tIns="60925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333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3200"/>
            </a:lvl1pPr>
            <a:lvl2pPr indent="-228600" lvl="1" marL="9144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700"/>
            </a:lvl2pPr>
            <a:lvl3pPr indent="-228600" lvl="2" marL="1371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2400"/>
            </a:lvl3pPr>
            <a:lvl4pPr indent="-228600" lvl="3" marL="18288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2100"/>
            </a:lvl4pPr>
            <a:lvl5pPr indent="-228600" lvl="4" marL="22860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2100"/>
            </a:lvl5pPr>
            <a:lvl6pPr indent="-228600" lvl="5" marL="27432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2100"/>
            </a:lvl6pPr>
            <a:lvl7pPr indent="-228600" lvl="6" marL="32004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2100"/>
            </a:lvl7pPr>
            <a:lvl8pPr indent="-228600" lvl="7" marL="3657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2100"/>
            </a:lvl8pPr>
            <a:lvl9pPr indent="-228600" lvl="8" marL="41148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2100"/>
            </a:lvl9pPr>
          </a:lstStyle>
          <a:p/>
        </p:txBody>
      </p:sp>
      <p:sp>
        <p:nvSpPr>
          <p:cNvPr id="111" name="Google Shape;111;p55"/>
          <p:cNvSpPr txBox="1"/>
          <p:nvPr>
            <p:ph idx="4" type="body"/>
          </p:nvPr>
        </p:nvSpPr>
        <p:spPr>
          <a:xfrm>
            <a:off x="6172200" y="2506133"/>
            <a:ext cx="5183717" cy="36830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33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2" name="Google Shape;112;p55"/>
          <p:cNvSpPr txBox="1"/>
          <p:nvPr>
            <p:ph idx="10" type="dt"/>
          </p:nvPr>
        </p:nvSpPr>
        <p:spPr>
          <a:xfrm>
            <a:off x="838200" y="6356354"/>
            <a:ext cx="2743200" cy="366183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3" name="Google Shape;113;p55"/>
          <p:cNvSpPr txBox="1"/>
          <p:nvPr>
            <p:ph idx="11" type="ftr"/>
          </p:nvPr>
        </p:nvSpPr>
        <p:spPr>
          <a:xfrm>
            <a:off x="4038600" y="6356354"/>
            <a:ext cx="4114800" cy="366183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4" name="Google Shape;114;p55"/>
          <p:cNvSpPr txBox="1"/>
          <p:nvPr>
            <p:ph idx="12" type="sldNum"/>
          </p:nvPr>
        </p:nvSpPr>
        <p:spPr>
          <a:xfrm>
            <a:off x="8610600" y="6356354"/>
            <a:ext cx="2743200" cy="366183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>
            <a:noAutofit/>
          </a:bodyPr>
          <a:lstStyle>
            <a:lvl1pPr indent="0" lvl="0" marL="0" marR="0" rtl="0" algn="l">
              <a:spcBef>
                <a:spcPts val="0"/>
              </a:spcBef>
              <a:buClr>
                <a:schemeClr val="dk1"/>
              </a:buClr>
              <a:buSzPts val="2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spcBef>
                <a:spcPts val="0"/>
              </a:spcBef>
              <a:buClr>
                <a:schemeClr val="dk1"/>
              </a:buClr>
              <a:buSzPts val="2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spcBef>
                <a:spcPts val="0"/>
              </a:spcBef>
              <a:buClr>
                <a:schemeClr val="dk1"/>
              </a:buClr>
              <a:buSzPts val="2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spcBef>
                <a:spcPts val="0"/>
              </a:spcBef>
              <a:buClr>
                <a:schemeClr val="dk1"/>
              </a:buClr>
              <a:buSzPts val="2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spcBef>
                <a:spcPts val="0"/>
              </a:spcBef>
              <a:buClr>
                <a:schemeClr val="dk1"/>
              </a:buClr>
              <a:buSzPts val="2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l">
              <a:spcBef>
                <a:spcPts val="0"/>
              </a:spcBef>
              <a:buClr>
                <a:schemeClr val="dk1"/>
              </a:buClr>
              <a:buSzPts val="2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l">
              <a:spcBef>
                <a:spcPts val="0"/>
              </a:spcBef>
              <a:buClr>
                <a:schemeClr val="dk1"/>
              </a:buClr>
              <a:buSzPts val="2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l">
              <a:spcBef>
                <a:spcPts val="0"/>
              </a:spcBef>
              <a:buClr>
                <a:schemeClr val="dk1"/>
              </a:buClr>
              <a:buSzPts val="2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l">
              <a:spcBef>
                <a:spcPts val="0"/>
              </a:spcBef>
              <a:buClr>
                <a:schemeClr val="dk1"/>
              </a:buClr>
              <a:buSzPts val="2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olo titolo" type="titleOnly">
  <p:cSld name="TITLE_ONLY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56"/>
          <p:cNvSpPr txBox="1"/>
          <p:nvPr>
            <p:ph type="title"/>
          </p:nvPr>
        </p:nvSpPr>
        <p:spPr>
          <a:xfrm>
            <a:off x="838200" y="921492"/>
            <a:ext cx="10515600" cy="769729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875" spcFirstLastPara="1" rIns="121875" wrap="square" tIns="6092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p56"/>
          <p:cNvSpPr txBox="1"/>
          <p:nvPr>
            <p:ph idx="10" type="dt"/>
          </p:nvPr>
        </p:nvSpPr>
        <p:spPr>
          <a:xfrm>
            <a:off x="838200" y="6356354"/>
            <a:ext cx="2743200" cy="366183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8" name="Google Shape;118;p56"/>
          <p:cNvSpPr txBox="1"/>
          <p:nvPr>
            <p:ph idx="11" type="ftr"/>
          </p:nvPr>
        </p:nvSpPr>
        <p:spPr>
          <a:xfrm>
            <a:off x="4038600" y="6356354"/>
            <a:ext cx="4114800" cy="366183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9" name="Google Shape;119;p56"/>
          <p:cNvSpPr txBox="1"/>
          <p:nvPr>
            <p:ph idx="12" type="sldNum"/>
          </p:nvPr>
        </p:nvSpPr>
        <p:spPr>
          <a:xfrm>
            <a:off x="8610600" y="6356354"/>
            <a:ext cx="2743200" cy="366183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>
            <a:noAutofit/>
          </a:bodyPr>
          <a:lstStyle>
            <a:lvl1pPr indent="0" lvl="0" marL="0" marR="0" rtl="0" algn="l">
              <a:spcBef>
                <a:spcPts val="0"/>
              </a:spcBef>
              <a:buClr>
                <a:schemeClr val="dk1"/>
              </a:buClr>
              <a:buSzPts val="2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spcBef>
                <a:spcPts val="0"/>
              </a:spcBef>
              <a:buClr>
                <a:schemeClr val="dk1"/>
              </a:buClr>
              <a:buSzPts val="2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spcBef>
                <a:spcPts val="0"/>
              </a:spcBef>
              <a:buClr>
                <a:schemeClr val="dk1"/>
              </a:buClr>
              <a:buSzPts val="2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spcBef>
                <a:spcPts val="0"/>
              </a:spcBef>
              <a:buClr>
                <a:schemeClr val="dk1"/>
              </a:buClr>
              <a:buSzPts val="2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spcBef>
                <a:spcPts val="0"/>
              </a:spcBef>
              <a:buClr>
                <a:schemeClr val="dk1"/>
              </a:buClr>
              <a:buSzPts val="2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l">
              <a:spcBef>
                <a:spcPts val="0"/>
              </a:spcBef>
              <a:buClr>
                <a:schemeClr val="dk1"/>
              </a:buClr>
              <a:buSzPts val="2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l">
              <a:spcBef>
                <a:spcPts val="0"/>
              </a:spcBef>
              <a:buClr>
                <a:schemeClr val="dk1"/>
              </a:buClr>
              <a:buSzPts val="2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l">
              <a:spcBef>
                <a:spcPts val="0"/>
              </a:spcBef>
              <a:buClr>
                <a:schemeClr val="dk1"/>
              </a:buClr>
              <a:buSzPts val="2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l">
              <a:spcBef>
                <a:spcPts val="0"/>
              </a:spcBef>
              <a:buClr>
                <a:schemeClr val="dk1"/>
              </a:buClr>
              <a:buSzPts val="2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uota" type="blank">
  <p:cSld name="BLANK"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57"/>
          <p:cNvSpPr txBox="1"/>
          <p:nvPr>
            <p:ph idx="10" type="dt"/>
          </p:nvPr>
        </p:nvSpPr>
        <p:spPr>
          <a:xfrm>
            <a:off x="838200" y="6356354"/>
            <a:ext cx="2743200" cy="366183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2" name="Google Shape;122;p57"/>
          <p:cNvSpPr txBox="1"/>
          <p:nvPr>
            <p:ph idx="11" type="ftr"/>
          </p:nvPr>
        </p:nvSpPr>
        <p:spPr>
          <a:xfrm>
            <a:off x="4038600" y="6356354"/>
            <a:ext cx="4114800" cy="366183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3" name="Google Shape;123;p57"/>
          <p:cNvSpPr txBox="1"/>
          <p:nvPr>
            <p:ph idx="12" type="sldNum"/>
          </p:nvPr>
        </p:nvSpPr>
        <p:spPr>
          <a:xfrm>
            <a:off x="8610600" y="6356354"/>
            <a:ext cx="2743200" cy="366183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>
            <a:noAutofit/>
          </a:bodyPr>
          <a:lstStyle>
            <a:lvl1pPr indent="0" lvl="0" marL="0" marR="0" rtl="0" algn="l">
              <a:spcBef>
                <a:spcPts val="0"/>
              </a:spcBef>
              <a:buClr>
                <a:schemeClr val="dk1"/>
              </a:buClr>
              <a:buSzPts val="2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spcBef>
                <a:spcPts val="0"/>
              </a:spcBef>
              <a:buClr>
                <a:schemeClr val="dk1"/>
              </a:buClr>
              <a:buSzPts val="2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spcBef>
                <a:spcPts val="0"/>
              </a:spcBef>
              <a:buClr>
                <a:schemeClr val="dk1"/>
              </a:buClr>
              <a:buSzPts val="2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spcBef>
                <a:spcPts val="0"/>
              </a:spcBef>
              <a:buClr>
                <a:schemeClr val="dk1"/>
              </a:buClr>
              <a:buSzPts val="2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spcBef>
                <a:spcPts val="0"/>
              </a:spcBef>
              <a:buClr>
                <a:schemeClr val="dk1"/>
              </a:buClr>
              <a:buSzPts val="2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l">
              <a:spcBef>
                <a:spcPts val="0"/>
              </a:spcBef>
              <a:buClr>
                <a:schemeClr val="dk1"/>
              </a:buClr>
              <a:buSzPts val="2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l">
              <a:spcBef>
                <a:spcPts val="0"/>
              </a:spcBef>
              <a:buClr>
                <a:schemeClr val="dk1"/>
              </a:buClr>
              <a:buSzPts val="2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l">
              <a:spcBef>
                <a:spcPts val="0"/>
              </a:spcBef>
              <a:buClr>
                <a:schemeClr val="dk1"/>
              </a:buClr>
              <a:buSzPts val="2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l">
              <a:spcBef>
                <a:spcPts val="0"/>
              </a:spcBef>
              <a:buClr>
                <a:schemeClr val="dk1"/>
              </a:buClr>
              <a:buSzPts val="2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uto con didascalia" type="objTx">
  <p:cSld name="OBJECT_WITH_CAPTION_TEXT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58"/>
          <p:cNvSpPr txBox="1"/>
          <p:nvPr>
            <p:ph type="title"/>
          </p:nvPr>
        </p:nvSpPr>
        <p:spPr>
          <a:xfrm>
            <a:off x="840321" y="457200"/>
            <a:ext cx="393276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60925" lIns="121875" spcFirstLastPara="1" rIns="121875" wrap="square" tIns="6092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43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6" name="Google Shape;126;p58"/>
          <p:cNvSpPr txBox="1"/>
          <p:nvPr>
            <p:ph idx="1" type="body"/>
          </p:nvPr>
        </p:nvSpPr>
        <p:spPr>
          <a:xfrm>
            <a:off x="5183717" y="988487"/>
            <a:ext cx="6172200" cy="4872567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333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4300"/>
            </a:lvl1pPr>
            <a:lvl2pPr indent="-406400" lvl="1" marL="9144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3700"/>
            </a:lvl2pPr>
            <a:lvl3pPr indent="-381000" lvl="2" marL="1371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3200"/>
            </a:lvl3pPr>
            <a:lvl4pPr indent="-355600" lvl="3" marL="18288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700"/>
            </a:lvl4pPr>
            <a:lvl5pPr indent="-355600" lvl="4" marL="22860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700"/>
            </a:lvl5pPr>
            <a:lvl6pPr indent="-355600" lvl="5" marL="27432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700"/>
            </a:lvl6pPr>
            <a:lvl7pPr indent="-355600" lvl="6" marL="32004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700"/>
            </a:lvl7pPr>
            <a:lvl8pPr indent="-355600" lvl="7" marL="3657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700"/>
            </a:lvl8pPr>
            <a:lvl9pPr indent="-355600" lvl="8" marL="41148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700"/>
            </a:lvl9pPr>
          </a:lstStyle>
          <a:p/>
        </p:txBody>
      </p:sp>
      <p:sp>
        <p:nvSpPr>
          <p:cNvPr id="127" name="Google Shape;127;p58"/>
          <p:cNvSpPr txBox="1"/>
          <p:nvPr>
            <p:ph idx="2" type="body"/>
          </p:nvPr>
        </p:nvSpPr>
        <p:spPr>
          <a:xfrm>
            <a:off x="840321" y="2057400"/>
            <a:ext cx="3932767" cy="3812117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333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2100"/>
            </a:lvl1pPr>
            <a:lvl2pPr indent="-228600" lvl="1" marL="9144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900"/>
            </a:lvl2pPr>
            <a:lvl3pPr indent="-228600" lvl="2" marL="1371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3pPr>
            <a:lvl4pPr indent="-228600" lvl="3" marL="18288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300"/>
            </a:lvl4pPr>
            <a:lvl5pPr indent="-228600" lvl="4" marL="22860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300"/>
            </a:lvl5pPr>
            <a:lvl6pPr indent="-228600" lvl="5" marL="27432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300"/>
            </a:lvl6pPr>
            <a:lvl7pPr indent="-228600" lvl="6" marL="32004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300"/>
            </a:lvl7pPr>
            <a:lvl8pPr indent="-228600" lvl="7" marL="3657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300"/>
            </a:lvl8pPr>
            <a:lvl9pPr indent="-228600" lvl="8" marL="41148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300"/>
            </a:lvl9pPr>
          </a:lstStyle>
          <a:p/>
        </p:txBody>
      </p:sp>
      <p:sp>
        <p:nvSpPr>
          <p:cNvPr id="128" name="Google Shape;128;p58"/>
          <p:cNvSpPr txBox="1"/>
          <p:nvPr>
            <p:ph idx="10" type="dt"/>
          </p:nvPr>
        </p:nvSpPr>
        <p:spPr>
          <a:xfrm>
            <a:off x="838200" y="6356354"/>
            <a:ext cx="2743200" cy="366183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9" name="Google Shape;129;p58"/>
          <p:cNvSpPr txBox="1"/>
          <p:nvPr>
            <p:ph idx="11" type="ftr"/>
          </p:nvPr>
        </p:nvSpPr>
        <p:spPr>
          <a:xfrm>
            <a:off x="4038600" y="6356354"/>
            <a:ext cx="4114800" cy="366183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0" name="Google Shape;130;p58"/>
          <p:cNvSpPr txBox="1"/>
          <p:nvPr>
            <p:ph idx="12" type="sldNum"/>
          </p:nvPr>
        </p:nvSpPr>
        <p:spPr>
          <a:xfrm>
            <a:off x="8610600" y="6356354"/>
            <a:ext cx="2743200" cy="366183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>
            <a:noAutofit/>
          </a:bodyPr>
          <a:lstStyle>
            <a:lvl1pPr indent="0" lvl="0" marL="0" marR="0" rtl="0" algn="l">
              <a:spcBef>
                <a:spcPts val="0"/>
              </a:spcBef>
              <a:buClr>
                <a:schemeClr val="dk1"/>
              </a:buClr>
              <a:buSzPts val="2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spcBef>
                <a:spcPts val="0"/>
              </a:spcBef>
              <a:buClr>
                <a:schemeClr val="dk1"/>
              </a:buClr>
              <a:buSzPts val="2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spcBef>
                <a:spcPts val="0"/>
              </a:spcBef>
              <a:buClr>
                <a:schemeClr val="dk1"/>
              </a:buClr>
              <a:buSzPts val="2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spcBef>
                <a:spcPts val="0"/>
              </a:spcBef>
              <a:buClr>
                <a:schemeClr val="dk1"/>
              </a:buClr>
              <a:buSzPts val="2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spcBef>
                <a:spcPts val="0"/>
              </a:spcBef>
              <a:buClr>
                <a:schemeClr val="dk1"/>
              </a:buClr>
              <a:buSzPts val="2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l">
              <a:spcBef>
                <a:spcPts val="0"/>
              </a:spcBef>
              <a:buClr>
                <a:schemeClr val="dk1"/>
              </a:buClr>
              <a:buSzPts val="2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l">
              <a:spcBef>
                <a:spcPts val="0"/>
              </a:spcBef>
              <a:buClr>
                <a:schemeClr val="dk1"/>
              </a:buClr>
              <a:buSzPts val="2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l">
              <a:spcBef>
                <a:spcPts val="0"/>
              </a:spcBef>
              <a:buClr>
                <a:schemeClr val="dk1"/>
              </a:buClr>
              <a:buSzPts val="2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l">
              <a:spcBef>
                <a:spcPts val="0"/>
              </a:spcBef>
              <a:buClr>
                <a:schemeClr val="dk1"/>
              </a:buClr>
              <a:buSzPts val="2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Immagine con didascalia" type="picTx">
  <p:cSld name="PICTURE_WITH_CAPTION_TEXT"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59"/>
          <p:cNvSpPr txBox="1"/>
          <p:nvPr>
            <p:ph type="title"/>
          </p:nvPr>
        </p:nvSpPr>
        <p:spPr>
          <a:xfrm>
            <a:off x="840321" y="457200"/>
            <a:ext cx="393276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60925" lIns="121875" spcFirstLastPara="1" rIns="121875" wrap="square" tIns="6092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43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3" name="Google Shape;133;p59"/>
          <p:cNvSpPr/>
          <p:nvPr>
            <p:ph idx="2" type="pic"/>
          </p:nvPr>
        </p:nvSpPr>
        <p:spPr>
          <a:xfrm>
            <a:off x="5183717" y="988487"/>
            <a:ext cx="6172200" cy="4872567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1333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4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3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4" name="Google Shape;134;p59"/>
          <p:cNvSpPr txBox="1"/>
          <p:nvPr>
            <p:ph idx="1" type="body"/>
          </p:nvPr>
        </p:nvSpPr>
        <p:spPr>
          <a:xfrm>
            <a:off x="840321" y="2057400"/>
            <a:ext cx="3932767" cy="3812117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333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2100"/>
            </a:lvl1pPr>
            <a:lvl2pPr indent="-228600" lvl="1" marL="9144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900"/>
            </a:lvl2pPr>
            <a:lvl3pPr indent="-228600" lvl="2" marL="1371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3pPr>
            <a:lvl4pPr indent="-228600" lvl="3" marL="18288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300"/>
            </a:lvl4pPr>
            <a:lvl5pPr indent="-228600" lvl="4" marL="22860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300"/>
            </a:lvl5pPr>
            <a:lvl6pPr indent="-228600" lvl="5" marL="27432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300"/>
            </a:lvl6pPr>
            <a:lvl7pPr indent="-228600" lvl="6" marL="32004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300"/>
            </a:lvl7pPr>
            <a:lvl8pPr indent="-228600" lvl="7" marL="3657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300"/>
            </a:lvl8pPr>
            <a:lvl9pPr indent="-228600" lvl="8" marL="41148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300"/>
            </a:lvl9pPr>
          </a:lstStyle>
          <a:p/>
        </p:txBody>
      </p:sp>
      <p:sp>
        <p:nvSpPr>
          <p:cNvPr id="135" name="Google Shape;135;p59"/>
          <p:cNvSpPr txBox="1"/>
          <p:nvPr>
            <p:ph idx="10" type="dt"/>
          </p:nvPr>
        </p:nvSpPr>
        <p:spPr>
          <a:xfrm>
            <a:off x="838200" y="6356354"/>
            <a:ext cx="2743200" cy="366183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6" name="Google Shape;136;p59"/>
          <p:cNvSpPr txBox="1"/>
          <p:nvPr>
            <p:ph idx="11" type="ftr"/>
          </p:nvPr>
        </p:nvSpPr>
        <p:spPr>
          <a:xfrm>
            <a:off x="4038600" y="6356354"/>
            <a:ext cx="4114800" cy="366183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7" name="Google Shape;137;p59"/>
          <p:cNvSpPr txBox="1"/>
          <p:nvPr>
            <p:ph idx="12" type="sldNum"/>
          </p:nvPr>
        </p:nvSpPr>
        <p:spPr>
          <a:xfrm>
            <a:off x="8610600" y="6356354"/>
            <a:ext cx="2743200" cy="366183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>
            <a:noAutofit/>
          </a:bodyPr>
          <a:lstStyle>
            <a:lvl1pPr indent="0" lvl="0" marL="0" marR="0" rtl="0" algn="l">
              <a:spcBef>
                <a:spcPts val="0"/>
              </a:spcBef>
              <a:buClr>
                <a:schemeClr val="dk1"/>
              </a:buClr>
              <a:buSzPts val="2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spcBef>
                <a:spcPts val="0"/>
              </a:spcBef>
              <a:buClr>
                <a:schemeClr val="dk1"/>
              </a:buClr>
              <a:buSzPts val="2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spcBef>
                <a:spcPts val="0"/>
              </a:spcBef>
              <a:buClr>
                <a:schemeClr val="dk1"/>
              </a:buClr>
              <a:buSzPts val="2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spcBef>
                <a:spcPts val="0"/>
              </a:spcBef>
              <a:buClr>
                <a:schemeClr val="dk1"/>
              </a:buClr>
              <a:buSzPts val="2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spcBef>
                <a:spcPts val="0"/>
              </a:spcBef>
              <a:buClr>
                <a:schemeClr val="dk1"/>
              </a:buClr>
              <a:buSzPts val="2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l">
              <a:spcBef>
                <a:spcPts val="0"/>
              </a:spcBef>
              <a:buClr>
                <a:schemeClr val="dk1"/>
              </a:buClr>
              <a:buSzPts val="2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l">
              <a:spcBef>
                <a:spcPts val="0"/>
              </a:spcBef>
              <a:buClr>
                <a:schemeClr val="dk1"/>
              </a:buClr>
              <a:buSzPts val="2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l">
              <a:spcBef>
                <a:spcPts val="0"/>
              </a:spcBef>
              <a:buClr>
                <a:schemeClr val="dk1"/>
              </a:buClr>
              <a:buSzPts val="2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l">
              <a:spcBef>
                <a:spcPts val="0"/>
              </a:spcBef>
              <a:buClr>
                <a:schemeClr val="dk1"/>
              </a:buClr>
              <a:buSzPts val="2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olo e contenuto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875" spcFirstLastPara="1" rIns="121875" wrap="square" tIns="6092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89BBB"/>
              </a:buClr>
              <a:buSzPts val="2700"/>
              <a:buFont typeface="Calibri"/>
              <a:buNone/>
              <a:defRPr b="1" sz="3600">
                <a:solidFill>
                  <a:srgbClr val="489BBB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41"/>
          <p:cNvSpPr txBox="1"/>
          <p:nvPr>
            <p:ph idx="1" type="body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24" name="Google Shape;24;p4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806" y="0"/>
            <a:ext cx="12188389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olo e testo verticale" type="vertTx">
  <p:cSld name="VERTICAL_TEXT"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60"/>
          <p:cNvSpPr txBox="1"/>
          <p:nvPr>
            <p:ph type="title"/>
          </p:nvPr>
        </p:nvSpPr>
        <p:spPr>
          <a:xfrm>
            <a:off x="838200" y="921492"/>
            <a:ext cx="10515600" cy="769729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875" spcFirstLastPara="1" rIns="121875" wrap="square" tIns="6092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0" name="Google Shape;140;p60"/>
          <p:cNvSpPr txBox="1"/>
          <p:nvPr>
            <p:ph idx="1" type="body"/>
          </p:nvPr>
        </p:nvSpPr>
        <p:spPr>
          <a:xfrm rot="5400000">
            <a:off x="3921128" y="-1256241"/>
            <a:ext cx="4349749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33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1" name="Google Shape;141;p60"/>
          <p:cNvSpPr txBox="1"/>
          <p:nvPr>
            <p:ph idx="10" type="dt"/>
          </p:nvPr>
        </p:nvSpPr>
        <p:spPr>
          <a:xfrm>
            <a:off x="838200" y="6356354"/>
            <a:ext cx="2743200" cy="366183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2" name="Google Shape;142;p60"/>
          <p:cNvSpPr txBox="1"/>
          <p:nvPr>
            <p:ph idx="11" type="ftr"/>
          </p:nvPr>
        </p:nvSpPr>
        <p:spPr>
          <a:xfrm>
            <a:off x="4038600" y="6356354"/>
            <a:ext cx="4114800" cy="366183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3" name="Google Shape;143;p60"/>
          <p:cNvSpPr txBox="1"/>
          <p:nvPr>
            <p:ph idx="12" type="sldNum"/>
          </p:nvPr>
        </p:nvSpPr>
        <p:spPr>
          <a:xfrm>
            <a:off x="8610600" y="6356354"/>
            <a:ext cx="2743200" cy="366183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>
            <a:noAutofit/>
          </a:bodyPr>
          <a:lstStyle>
            <a:lvl1pPr indent="0" lvl="0" marL="0" marR="0" rtl="0" algn="l">
              <a:spcBef>
                <a:spcPts val="0"/>
              </a:spcBef>
              <a:buClr>
                <a:schemeClr val="dk1"/>
              </a:buClr>
              <a:buSzPts val="2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spcBef>
                <a:spcPts val="0"/>
              </a:spcBef>
              <a:buClr>
                <a:schemeClr val="dk1"/>
              </a:buClr>
              <a:buSzPts val="2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spcBef>
                <a:spcPts val="0"/>
              </a:spcBef>
              <a:buClr>
                <a:schemeClr val="dk1"/>
              </a:buClr>
              <a:buSzPts val="2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spcBef>
                <a:spcPts val="0"/>
              </a:spcBef>
              <a:buClr>
                <a:schemeClr val="dk1"/>
              </a:buClr>
              <a:buSzPts val="2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spcBef>
                <a:spcPts val="0"/>
              </a:spcBef>
              <a:buClr>
                <a:schemeClr val="dk1"/>
              </a:buClr>
              <a:buSzPts val="2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l">
              <a:spcBef>
                <a:spcPts val="0"/>
              </a:spcBef>
              <a:buClr>
                <a:schemeClr val="dk1"/>
              </a:buClr>
              <a:buSzPts val="2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l">
              <a:spcBef>
                <a:spcPts val="0"/>
              </a:spcBef>
              <a:buClr>
                <a:schemeClr val="dk1"/>
              </a:buClr>
              <a:buSzPts val="2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l">
              <a:spcBef>
                <a:spcPts val="0"/>
              </a:spcBef>
              <a:buClr>
                <a:schemeClr val="dk1"/>
              </a:buClr>
              <a:buSzPts val="2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l">
              <a:spcBef>
                <a:spcPts val="0"/>
              </a:spcBef>
              <a:buClr>
                <a:schemeClr val="dk1"/>
              </a:buClr>
              <a:buSzPts val="2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_Titolo e testo verticale" type="vertTitleAndTx">
  <p:cSld name="VERTICAL_TITLE_AND_VERTICAL_TEXT"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61"/>
          <p:cNvSpPr txBox="1"/>
          <p:nvPr>
            <p:ph type="title"/>
          </p:nvPr>
        </p:nvSpPr>
        <p:spPr>
          <a:xfrm rot="5400000">
            <a:off x="7134229" y="1956859"/>
            <a:ext cx="5810249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875" spcFirstLastPara="1" rIns="121875" wrap="square" tIns="6092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6" name="Google Shape;146;p61"/>
          <p:cNvSpPr txBox="1"/>
          <p:nvPr>
            <p:ph idx="1" type="body"/>
          </p:nvPr>
        </p:nvSpPr>
        <p:spPr>
          <a:xfrm rot="5400000">
            <a:off x="1774828" y="-570441"/>
            <a:ext cx="5810249" cy="76835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33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7" name="Google Shape;147;p61"/>
          <p:cNvSpPr txBox="1"/>
          <p:nvPr>
            <p:ph idx="10" type="dt"/>
          </p:nvPr>
        </p:nvSpPr>
        <p:spPr>
          <a:xfrm>
            <a:off x="838200" y="6356354"/>
            <a:ext cx="2743200" cy="366183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8" name="Google Shape;148;p61"/>
          <p:cNvSpPr txBox="1"/>
          <p:nvPr>
            <p:ph idx="11" type="ftr"/>
          </p:nvPr>
        </p:nvSpPr>
        <p:spPr>
          <a:xfrm>
            <a:off x="4038600" y="6356354"/>
            <a:ext cx="4114800" cy="366183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9" name="Google Shape;149;p61"/>
          <p:cNvSpPr txBox="1"/>
          <p:nvPr>
            <p:ph idx="12" type="sldNum"/>
          </p:nvPr>
        </p:nvSpPr>
        <p:spPr>
          <a:xfrm>
            <a:off x="8610600" y="6356354"/>
            <a:ext cx="2743200" cy="366183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>
            <a:noAutofit/>
          </a:bodyPr>
          <a:lstStyle>
            <a:lvl1pPr indent="0" lvl="0" marL="0" marR="0" rtl="0" algn="l">
              <a:spcBef>
                <a:spcPts val="0"/>
              </a:spcBef>
              <a:buClr>
                <a:schemeClr val="dk1"/>
              </a:buClr>
              <a:buSzPts val="2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spcBef>
                <a:spcPts val="0"/>
              </a:spcBef>
              <a:buClr>
                <a:schemeClr val="dk1"/>
              </a:buClr>
              <a:buSzPts val="2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spcBef>
                <a:spcPts val="0"/>
              </a:spcBef>
              <a:buClr>
                <a:schemeClr val="dk1"/>
              </a:buClr>
              <a:buSzPts val="2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spcBef>
                <a:spcPts val="0"/>
              </a:spcBef>
              <a:buClr>
                <a:schemeClr val="dk1"/>
              </a:buClr>
              <a:buSzPts val="2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spcBef>
                <a:spcPts val="0"/>
              </a:spcBef>
              <a:buClr>
                <a:schemeClr val="dk1"/>
              </a:buClr>
              <a:buSzPts val="2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l">
              <a:spcBef>
                <a:spcPts val="0"/>
              </a:spcBef>
              <a:buClr>
                <a:schemeClr val="dk1"/>
              </a:buClr>
              <a:buSzPts val="2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l">
              <a:spcBef>
                <a:spcPts val="0"/>
              </a:spcBef>
              <a:buClr>
                <a:schemeClr val="dk1"/>
              </a:buClr>
              <a:buSzPts val="2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l">
              <a:spcBef>
                <a:spcPts val="0"/>
              </a:spcBef>
              <a:buClr>
                <a:schemeClr val="dk1"/>
              </a:buClr>
              <a:buSzPts val="2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l">
              <a:spcBef>
                <a:spcPts val="0"/>
              </a:spcBef>
              <a:buClr>
                <a:schemeClr val="dk1"/>
              </a:buClr>
              <a:buSzPts val="2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Intestazione sezione" type="secHead">
  <p:cSld name="SECTION_HEADER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2"/>
          <p:cNvSpPr txBox="1"/>
          <p:nvPr>
            <p:ph type="title"/>
          </p:nvPr>
        </p:nvSpPr>
        <p:spPr>
          <a:xfrm>
            <a:off x="831851" y="1709740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60925" lIns="121875" spcFirstLastPara="1" rIns="121875" wrap="square" tIns="6092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2"/>
          <p:cNvSpPr txBox="1"/>
          <p:nvPr>
            <p:ph idx="1" type="body"/>
          </p:nvPr>
        </p:nvSpPr>
        <p:spPr>
          <a:xfrm>
            <a:off x="831851" y="4589464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35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8" name="Google Shape;28;p42"/>
          <p:cNvSpPr txBox="1"/>
          <p:nvPr>
            <p:ph idx="10" type="dt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875" spcFirstLastPara="1" rIns="121875" wrap="square" tIns="6092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9pPr>
          </a:lstStyle>
          <a:p/>
        </p:txBody>
      </p:sp>
      <p:sp>
        <p:nvSpPr>
          <p:cNvPr id="29" name="Google Shape;29;p42"/>
          <p:cNvSpPr txBox="1"/>
          <p:nvPr>
            <p:ph idx="11" type="ftr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875" spcFirstLastPara="1" rIns="121875" wrap="square" tIns="609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9pPr>
          </a:lstStyle>
          <a:p/>
        </p:txBody>
      </p:sp>
      <p:sp>
        <p:nvSpPr>
          <p:cNvPr id="30" name="Google Shape;30;p42"/>
          <p:cNvSpPr txBox="1"/>
          <p:nvPr>
            <p:ph idx="12" type="sldNum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875" spcFirstLastPara="1" rIns="121875" wrap="square" tIns="60925">
            <a:noAutofit/>
          </a:bodyPr>
          <a:lstStyle>
            <a:lvl1pPr indent="0" lvl="0" mar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Due contenuti" type="twoObj">
  <p:cSld name="TWO_OBJECT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4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875" spcFirstLastPara="1" rIns="121875" wrap="square" tIns="6092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43"/>
          <p:cNvSpPr txBox="1"/>
          <p:nvPr>
            <p:ph idx="1" type="body"/>
          </p:nvPr>
        </p:nvSpPr>
        <p:spPr>
          <a:xfrm>
            <a:off x="838200" y="1825625"/>
            <a:ext cx="5181600" cy="4351339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4" name="Google Shape;34;p43"/>
          <p:cNvSpPr txBox="1"/>
          <p:nvPr>
            <p:ph idx="2" type="body"/>
          </p:nvPr>
        </p:nvSpPr>
        <p:spPr>
          <a:xfrm>
            <a:off x="6172200" y="1825625"/>
            <a:ext cx="5181600" cy="4351339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5" name="Google Shape;35;p43"/>
          <p:cNvSpPr txBox="1"/>
          <p:nvPr>
            <p:ph idx="10" type="dt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875" spcFirstLastPara="1" rIns="121875" wrap="square" tIns="6092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9pPr>
          </a:lstStyle>
          <a:p/>
        </p:txBody>
      </p:sp>
      <p:sp>
        <p:nvSpPr>
          <p:cNvPr id="36" name="Google Shape;36;p43"/>
          <p:cNvSpPr txBox="1"/>
          <p:nvPr>
            <p:ph idx="11" type="ftr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875" spcFirstLastPara="1" rIns="121875" wrap="square" tIns="609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9pPr>
          </a:lstStyle>
          <a:p/>
        </p:txBody>
      </p:sp>
      <p:sp>
        <p:nvSpPr>
          <p:cNvPr id="37" name="Google Shape;37;p43"/>
          <p:cNvSpPr txBox="1"/>
          <p:nvPr>
            <p:ph idx="12" type="sldNum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875" spcFirstLastPara="1" rIns="121875" wrap="square" tIns="60925">
            <a:noAutofit/>
          </a:bodyPr>
          <a:lstStyle>
            <a:lvl1pPr indent="0" lvl="0" mar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fronto" type="twoTxTwoObj">
  <p:cSld name="TWO_OBJECTS_WITH_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44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875" spcFirstLastPara="1" rIns="121875" wrap="square" tIns="6092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44"/>
          <p:cNvSpPr txBox="1"/>
          <p:nvPr>
            <p:ph idx="1" type="body"/>
          </p:nvPr>
        </p:nvSpPr>
        <p:spPr>
          <a:xfrm>
            <a:off x="839789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60925" lIns="121875" spcFirstLastPara="1" rIns="121875" wrap="square" tIns="60925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600"/>
            </a:lvl9pPr>
          </a:lstStyle>
          <a:p/>
        </p:txBody>
      </p:sp>
      <p:sp>
        <p:nvSpPr>
          <p:cNvPr id="41" name="Google Shape;41;p44"/>
          <p:cNvSpPr txBox="1"/>
          <p:nvPr>
            <p:ph idx="2" type="body"/>
          </p:nvPr>
        </p:nvSpPr>
        <p:spPr>
          <a:xfrm>
            <a:off x="839789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44"/>
          <p:cNvSpPr txBox="1"/>
          <p:nvPr>
            <p:ph idx="3" type="body"/>
          </p:nvPr>
        </p:nvSpPr>
        <p:spPr>
          <a:xfrm>
            <a:off x="6172201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60925" lIns="121875" spcFirstLastPara="1" rIns="121875" wrap="square" tIns="60925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600"/>
            </a:lvl9pPr>
          </a:lstStyle>
          <a:p/>
        </p:txBody>
      </p:sp>
      <p:sp>
        <p:nvSpPr>
          <p:cNvPr id="43" name="Google Shape;43;p44"/>
          <p:cNvSpPr txBox="1"/>
          <p:nvPr>
            <p:ph idx="4" type="body"/>
          </p:nvPr>
        </p:nvSpPr>
        <p:spPr>
          <a:xfrm>
            <a:off x="6172201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44"/>
          <p:cNvSpPr txBox="1"/>
          <p:nvPr>
            <p:ph idx="10" type="dt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875" spcFirstLastPara="1" rIns="121875" wrap="square" tIns="6092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9pPr>
          </a:lstStyle>
          <a:p/>
        </p:txBody>
      </p:sp>
      <p:sp>
        <p:nvSpPr>
          <p:cNvPr id="45" name="Google Shape;45;p44"/>
          <p:cNvSpPr txBox="1"/>
          <p:nvPr>
            <p:ph idx="11" type="ftr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875" spcFirstLastPara="1" rIns="121875" wrap="square" tIns="609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9pPr>
          </a:lstStyle>
          <a:p/>
        </p:txBody>
      </p:sp>
      <p:sp>
        <p:nvSpPr>
          <p:cNvPr id="46" name="Google Shape;46;p44"/>
          <p:cNvSpPr txBox="1"/>
          <p:nvPr>
            <p:ph idx="12" type="sldNum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875" spcFirstLastPara="1" rIns="121875" wrap="square" tIns="60925">
            <a:noAutofit/>
          </a:bodyPr>
          <a:lstStyle>
            <a:lvl1pPr indent="0" lvl="0" mar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olo titolo" type="titleOnly">
  <p:cSld name="TITLE_ONLY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4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875" spcFirstLastPara="1" rIns="121875" wrap="square" tIns="6092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45"/>
          <p:cNvSpPr txBox="1"/>
          <p:nvPr>
            <p:ph idx="10" type="dt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875" spcFirstLastPara="1" rIns="121875" wrap="square" tIns="6092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9pPr>
          </a:lstStyle>
          <a:p/>
        </p:txBody>
      </p:sp>
      <p:sp>
        <p:nvSpPr>
          <p:cNvPr id="50" name="Google Shape;50;p45"/>
          <p:cNvSpPr txBox="1"/>
          <p:nvPr>
            <p:ph idx="11" type="ftr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875" spcFirstLastPara="1" rIns="121875" wrap="square" tIns="609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9pPr>
          </a:lstStyle>
          <a:p/>
        </p:txBody>
      </p:sp>
      <p:sp>
        <p:nvSpPr>
          <p:cNvPr id="51" name="Google Shape;51;p45"/>
          <p:cNvSpPr txBox="1"/>
          <p:nvPr>
            <p:ph idx="12" type="sldNum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875" spcFirstLastPara="1" rIns="121875" wrap="square" tIns="60925">
            <a:noAutofit/>
          </a:bodyPr>
          <a:lstStyle>
            <a:lvl1pPr indent="0" lvl="0" mar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uota" type="blank">
  <p:cSld name="BLANK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46"/>
          <p:cNvSpPr txBox="1"/>
          <p:nvPr>
            <p:ph idx="10" type="dt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875" spcFirstLastPara="1" rIns="121875" wrap="square" tIns="6092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9pPr>
          </a:lstStyle>
          <a:p/>
        </p:txBody>
      </p:sp>
      <p:sp>
        <p:nvSpPr>
          <p:cNvPr id="54" name="Google Shape;54;p46"/>
          <p:cNvSpPr txBox="1"/>
          <p:nvPr>
            <p:ph idx="11" type="ftr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875" spcFirstLastPara="1" rIns="121875" wrap="square" tIns="609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9pPr>
          </a:lstStyle>
          <a:p/>
        </p:txBody>
      </p:sp>
      <p:sp>
        <p:nvSpPr>
          <p:cNvPr id="55" name="Google Shape;55;p46"/>
          <p:cNvSpPr txBox="1"/>
          <p:nvPr>
            <p:ph idx="12" type="sldNum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875" spcFirstLastPara="1" rIns="121875" wrap="square" tIns="60925">
            <a:noAutofit/>
          </a:bodyPr>
          <a:lstStyle>
            <a:lvl1pPr indent="0" lvl="0" mar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uto con didascalia" type="objTx">
  <p:cSld name="OBJECT_WITH_CAPTION_TEXT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47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60925" lIns="121875" spcFirstLastPara="1" rIns="121875" wrap="square" tIns="6092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47"/>
          <p:cNvSpPr txBox="1"/>
          <p:nvPr>
            <p:ph idx="1" type="body"/>
          </p:nvPr>
        </p:nvSpPr>
        <p:spPr>
          <a:xfrm>
            <a:off x="5183188" y="987426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>
            <a:normAutofit/>
          </a:bodyPr>
          <a:lstStyle>
            <a:lvl1pPr indent="-3810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3200"/>
            </a:lvl1pPr>
            <a:lvl2pPr indent="-36195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800"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2400"/>
            </a:lvl3pPr>
            <a:lvl4pPr indent="-32385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4pPr>
            <a:lvl5pPr indent="-32385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5pPr>
            <a:lvl6pPr indent="-32385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6pPr>
            <a:lvl7pPr indent="-32385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7pPr>
            <a:lvl8pPr indent="-32385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8pPr>
            <a:lvl9pPr indent="-32385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9pPr>
          </a:lstStyle>
          <a:p/>
        </p:txBody>
      </p:sp>
      <p:sp>
        <p:nvSpPr>
          <p:cNvPr id="59" name="Google Shape;59;p47"/>
          <p:cNvSpPr txBox="1"/>
          <p:nvPr>
            <p:ph idx="2" type="body"/>
          </p:nvPr>
        </p:nvSpPr>
        <p:spPr>
          <a:xfrm>
            <a:off x="839788" y="2057401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1000"/>
            </a:lvl9pPr>
          </a:lstStyle>
          <a:p/>
        </p:txBody>
      </p:sp>
      <p:sp>
        <p:nvSpPr>
          <p:cNvPr id="60" name="Google Shape;60;p47"/>
          <p:cNvSpPr txBox="1"/>
          <p:nvPr>
            <p:ph idx="10" type="dt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875" spcFirstLastPara="1" rIns="121875" wrap="square" tIns="6092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9pPr>
          </a:lstStyle>
          <a:p/>
        </p:txBody>
      </p:sp>
      <p:sp>
        <p:nvSpPr>
          <p:cNvPr id="61" name="Google Shape;61;p47"/>
          <p:cNvSpPr txBox="1"/>
          <p:nvPr>
            <p:ph idx="11" type="ftr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875" spcFirstLastPara="1" rIns="121875" wrap="square" tIns="609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9pPr>
          </a:lstStyle>
          <a:p/>
        </p:txBody>
      </p:sp>
      <p:sp>
        <p:nvSpPr>
          <p:cNvPr id="62" name="Google Shape;62;p47"/>
          <p:cNvSpPr txBox="1"/>
          <p:nvPr>
            <p:ph idx="12" type="sldNum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875" spcFirstLastPara="1" rIns="121875" wrap="square" tIns="60925">
            <a:noAutofit/>
          </a:bodyPr>
          <a:lstStyle>
            <a:lvl1pPr indent="0" lvl="0" mar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Immagine con didascalia" type="picTx">
  <p:cSld name="PICTURE_WITH_CAPTION_TEXT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48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60925" lIns="121875" spcFirstLastPara="1" rIns="121875" wrap="square" tIns="6092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48"/>
          <p:cNvSpPr/>
          <p:nvPr>
            <p:ph idx="2" type="pic"/>
          </p:nvPr>
        </p:nvSpPr>
        <p:spPr>
          <a:xfrm>
            <a:off x="5183188" y="987426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Google Shape;66;p48"/>
          <p:cNvSpPr txBox="1"/>
          <p:nvPr>
            <p:ph idx="1" type="body"/>
          </p:nvPr>
        </p:nvSpPr>
        <p:spPr>
          <a:xfrm>
            <a:off x="839788" y="2057401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1000"/>
            </a:lvl9pPr>
          </a:lstStyle>
          <a:p/>
        </p:txBody>
      </p:sp>
      <p:sp>
        <p:nvSpPr>
          <p:cNvPr id="67" name="Google Shape;67;p48"/>
          <p:cNvSpPr txBox="1"/>
          <p:nvPr>
            <p:ph idx="10" type="dt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875" spcFirstLastPara="1" rIns="121875" wrap="square" tIns="6092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9pPr>
          </a:lstStyle>
          <a:p/>
        </p:txBody>
      </p:sp>
      <p:sp>
        <p:nvSpPr>
          <p:cNvPr id="68" name="Google Shape;68;p48"/>
          <p:cNvSpPr txBox="1"/>
          <p:nvPr>
            <p:ph idx="11" type="ftr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875" spcFirstLastPara="1" rIns="121875" wrap="square" tIns="609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9pPr>
          </a:lstStyle>
          <a:p/>
        </p:txBody>
      </p:sp>
      <p:sp>
        <p:nvSpPr>
          <p:cNvPr id="69" name="Google Shape;69;p48"/>
          <p:cNvSpPr txBox="1"/>
          <p:nvPr>
            <p:ph idx="12" type="sldNum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875" spcFirstLastPara="1" rIns="121875" wrap="square" tIns="60925">
            <a:noAutofit/>
          </a:bodyPr>
          <a:lstStyle>
            <a:lvl1pPr indent="0" lvl="0" mar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0.xml"/><Relationship Id="rId12" Type="http://schemas.openxmlformats.org/officeDocument/2006/relationships/theme" Target="../theme/theme3.xml"/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875" spcFirstLastPara="1" rIns="121875" wrap="square" tIns="60925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39"/>
          <p:cNvSpPr txBox="1"/>
          <p:nvPr>
            <p:ph idx="1" type="body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>
            <a:norm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4325" lvl="3" marL="1828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4325" lvl="4" marL="22860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4325" lvl="5" marL="27432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4325" lvl="6" marL="3200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4325" lvl="7" marL="3657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4325" lvl="8" marL="4114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39"/>
          <p:cNvSpPr txBox="1"/>
          <p:nvPr>
            <p:ph idx="10" type="dt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875" spcFirstLastPara="1" rIns="121875" wrap="square" tIns="609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39"/>
          <p:cNvSpPr txBox="1"/>
          <p:nvPr>
            <p:ph idx="11" type="ftr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875" spcFirstLastPara="1" rIns="121875" wrap="square" tIns="6092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39"/>
          <p:cNvSpPr txBox="1"/>
          <p:nvPr>
            <p:ph idx="12" type="sldNum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875" spcFirstLastPara="1" rIns="121875" wrap="square" tIns="60925">
            <a:noAutofit/>
          </a:bodyPr>
          <a:lstStyle>
            <a:lvl1pPr indent="0" lvl="0" marL="0" marR="0" rt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Google Shape;83;p5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-406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51"/>
          <p:cNvSpPr txBox="1"/>
          <p:nvPr>
            <p:ph type="title"/>
          </p:nvPr>
        </p:nvSpPr>
        <p:spPr>
          <a:xfrm>
            <a:off x="838200" y="921490"/>
            <a:ext cx="10515600" cy="769729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875" spcFirstLastPara="1" rIns="121875" wrap="square" tIns="60925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b="0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5" name="Google Shape;85;p51"/>
          <p:cNvSpPr txBox="1"/>
          <p:nvPr>
            <p:ph idx="1" type="body"/>
          </p:nvPr>
        </p:nvSpPr>
        <p:spPr>
          <a:xfrm>
            <a:off x="838200" y="1826684"/>
            <a:ext cx="10515600" cy="4349749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6" name="Google Shape;86;p51"/>
          <p:cNvSpPr txBox="1"/>
          <p:nvPr/>
        </p:nvSpPr>
        <p:spPr>
          <a:xfrm>
            <a:off x="321993" y="683684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>
            <a:normAutofit/>
          </a:bodyPr>
          <a:lstStyle/>
          <a:p>
            <a:pPr indent="0" lvl="0" marL="0" marR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Calibri"/>
              <a:buNone/>
            </a:pPr>
            <a:r>
              <a:t/>
            </a:r>
            <a:endParaRPr b="1" sz="3300">
              <a:solidFill>
                <a:srgbClr val="4E9CB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.png"/><Relationship Id="rId4" Type="http://schemas.openxmlformats.org/officeDocument/2006/relationships/image" Target="../media/image7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1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hyperlink" Target="http://www.paneeinternet.it/" TargetMode="Externa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1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1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1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1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Relationship Id="rId3" Type="http://schemas.openxmlformats.org/officeDocument/2006/relationships/hyperlink" Target="mailto:rhd@brunet.bn" TargetMode="External"/><Relationship Id="rId4" Type="http://schemas.openxmlformats.org/officeDocument/2006/relationships/hyperlink" Target="mailto:base.line@aol.com" TargetMode="Externa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1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1.pn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9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png"/><Relationship Id="rId4" Type="http://schemas.openxmlformats.org/officeDocument/2006/relationships/image" Target="../media/image8.png"/><Relationship Id="rId5" Type="http://schemas.openxmlformats.org/officeDocument/2006/relationships/hyperlink" Target="https://www.edreams.it/offerte/voli/compagnia/FR/ryanair/" TargetMode="External"/><Relationship Id="rId6" Type="http://schemas.openxmlformats.org/officeDocument/2006/relationships/image" Target="../media/image4.png"/><Relationship Id="rId7" Type="http://schemas.openxmlformats.org/officeDocument/2006/relationships/hyperlink" Target="https://www.ryanair.com/it/it/" TargetMode="External"/><Relationship Id="rId8" Type="http://schemas.openxmlformats.org/officeDocument/2006/relationships/hyperlink" Target="https://www.jetcost.it/compagnie-aeree/voli-ryanair.html" TargetMode="Externa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" name="Google Shape;155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1"/>
          <p:cNvSpPr txBox="1"/>
          <p:nvPr>
            <p:ph type="ctrTitle"/>
          </p:nvPr>
        </p:nvSpPr>
        <p:spPr>
          <a:xfrm>
            <a:off x="5867400" y="1514475"/>
            <a:ext cx="6232930" cy="3124199"/>
          </a:xfrm>
          <a:prstGeom prst="rect">
            <a:avLst/>
          </a:prstGeom>
          <a:noFill/>
          <a:ln>
            <a:noFill/>
          </a:ln>
        </p:spPr>
        <p:txBody>
          <a:bodyPr anchorCtr="0" anchor="b" bIns="60925" lIns="121875" spcFirstLastPara="1" rIns="121875" wrap="square" tIns="609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</a:pPr>
            <a:r>
              <a:rPr b="1" lang="it-IT" sz="4400">
                <a:solidFill>
                  <a:srgbClr val="4E9CBA"/>
                </a:solidFill>
              </a:rPr>
              <a:t>Esercitazioni per il corso di alfabetizzazione digitale I livello  Mobile</a:t>
            </a:r>
            <a:endParaRPr b="1" sz="2400">
              <a:solidFill>
                <a:srgbClr val="4E9CBA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1" name="Google Shape;271;p10"/>
          <p:cNvGrpSpPr/>
          <p:nvPr/>
        </p:nvGrpSpPr>
        <p:grpSpPr>
          <a:xfrm>
            <a:off x="1964190" y="1871299"/>
            <a:ext cx="9007692" cy="3765406"/>
            <a:chOff x="0" y="2093"/>
            <a:chExt cx="9007692" cy="3765406"/>
          </a:xfrm>
        </p:grpSpPr>
        <p:cxnSp>
          <p:nvCxnSpPr>
            <p:cNvPr id="272" name="Google Shape;272;p10"/>
            <p:cNvCxnSpPr/>
            <p:nvPr/>
          </p:nvCxnSpPr>
          <p:spPr>
            <a:xfrm>
              <a:off x="0" y="2093"/>
              <a:ext cx="9007692" cy="0"/>
            </a:xfrm>
            <a:prstGeom prst="straightConnector1">
              <a:avLst/>
            </a:prstGeom>
            <a:solidFill>
              <a:schemeClr val="lt1"/>
            </a:solidFill>
            <a:ln cap="flat" cmpd="sng" w="25400">
              <a:solidFill>
                <a:srgbClr val="3D4B5F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</p:cxnSp>
        <p:sp>
          <p:nvSpPr>
            <p:cNvPr id="273" name="Google Shape;273;p10"/>
            <p:cNvSpPr/>
            <p:nvPr/>
          </p:nvSpPr>
          <p:spPr>
            <a:xfrm>
              <a:off x="0" y="2093"/>
              <a:ext cx="9007692" cy="149586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4" name="Google Shape;274;p10"/>
            <p:cNvSpPr txBox="1"/>
            <p:nvPr/>
          </p:nvSpPr>
          <p:spPr>
            <a:xfrm>
              <a:off x="0" y="2093"/>
              <a:ext cx="9007692" cy="149586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it-IT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ESERCIZIO</a:t>
              </a:r>
              <a:r>
                <a:rPr lang="it-IT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r>
                <a:rPr b="1" lang="it-IT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PRATICO</a:t>
              </a:r>
              <a:endPara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0" marR="0" rtl="0" algn="l">
                <a:lnSpc>
                  <a:spcPct val="90000"/>
                </a:lnSpc>
                <a:spcBef>
                  <a:spcPts val="840"/>
                </a:spcBef>
                <a:spcAft>
                  <a:spcPts val="0"/>
                </a:spcAft>
                <a:buNone/>
              </a:pPr>
              <a:r>
                <a:rPr b="0" lang="it-IT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Gestisci file e cartelle 1</a:t>
              </a:r>
              <a:endParaRPr b="0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275" name="Google Shape;275;p10"/>
            <p:cNvCxnSpPr/>
            <p:nvPr/>
          </p:nvCxnSpPr>
          <p:spPr>
            <a:xfrm>
              <a:off x="0" y="1497962"/>
              <a:ext cx="9007692" cy="0"/>
            </a:xfrm>
            <a:prstGeom prst="straightConnector1">
              <a:avLst/>
            </a:prstGeom>
            <a:solidFill>
              <a:schemeClr val="lt1"/>
            </a:solidFill>
            <a:ln cap="flat" cmpd="sng" w="25400">
              <a:solidFill>
                <a:srgbClr val="3D4B5F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</p:cxnSp>
        <p:sp>
          <p:nvSpPr>
            <p:cNvPr id="276" name="Google Shape;276;p10"/>
            <p:cNvSpPr/>
            <p:nvPr/>
          </p:nvSpPr>
          <p:spPr>
            <a:xfrm>
              <a:off x="0" y="1497962"/>
              <a:ext cx="9007692" cy="226953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7" name="Google Shape;277;p10"/>
            <p:cNvSpPr txBox="1"/>
            <p:nvPr/>
          </p:nvSpPr>
          <p:spPr>
            <a:xfrm>
              <a:off x="0" y="1497962"/>
              <a:ext cx="9007692" cy="226953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-IT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Devi salvare un file, fornito dal docente/tutor, in una cartella. Dopo avere chiuso tutte le applicazioni, ritrova il file, rinominalo, spostalo, fanne una copia, incolla e poi cancella il file.</a:t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78" name="Google Shape;278;p10"/>
          <p:cNvSpPr/>
          <p:nvPr/>
        </p:nvSpPr>
        <p:spPr>
          <a:xfrm>
            <a:off x="2795836" y="901184"/>
            <a:ext cx="8053936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3600" cap="small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Gestire dati, informazioni e contenuti</a:t>
            </a:r>
            <a:endParaRPr sz="3600">
              <a:solidFill>
                <a:srgbClr val="2F5496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3" name="Google Shape;283;p11"/>
          <p:cNvGrpSpPr/>
          <p:nvPr/>
        </p:nvGrpSpPr>
        <p:grpSpPr>
          <a:xfrm>
            <a:off x="1609725" y="1269498"/>
            <a:ext cx="9448799" cy="4901202"/>
            <a:chOff x="0" y="367"/>
            <a:chExt cx="9448799" cy="4901202"/>
          </a:xfrm>
        </p:grpSpPr>
        <p:cxnSp>
          <p:nvCxnSpPr>
            <p:cNvPr id="284" name="Google Shape;284;p11"/>
            <p:cNvCxnSpPr/>
            <p:nvPr/>
          </p:nvCxnSpPr>
          <p:spPr>
            <a:xfrm>
              <a:off x="0" y="367"/>
              <a:ext cx="9448799" cy="0"/>
            </a:xfrm>
            <a:prstGeom prst="straightConnector1">
              <a:avLst/>
            </a:prstGeom>
            <a:solidFill>
              <a:schemeClr val="lt1"/>
            </a:solidFill>
            <a:ln cap="flat" cmpd="sng" w="25400">
              <a:solidFill>
                <a:srgbClr val="3D4B5F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</p:cxnSp>
        <p:sp>
          <p:nvSpPr>
            <p:cNvPr id="285" name="Google Shape;285;p11"/>
            <p:cNvSpPr/>
            <p:nvPr/>
          </p:nvSpPr>
          <p:spPr>
            <a:xfrm>
              <a:off x="0" y="367"/>
              <a:ext cx="9448799" cy="171519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6" name="Google Shape;286;p11"/>
            <p:cNvSpPr txBox="1"/>
            <p:nvPr/>
          </p:nvSpPr>
          <p:spPr>
            <a:xfrm>
              <a:off x="0" y="367"/>
              <a:ext cx="9448799" cy="171519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it-IT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ESERCIZIO</a:t>
              </a:r>
              <a:r>
                <a:rPr lang="it-IT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r>
                <a:rPr b="1" lang="it-IT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PRATICO</a:t>
              </a:r>
              <a:endPara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0" marR="0" rtl="0" algn="l">
                <a:lnSpc>
                  <a:spcPct val="90000"/>
                </a:lnSpc>
                <a:spcBef>
                  <a:spcPts val="840"/>
                </a:spcBef>
                <a:spcAft>
                  <a:spcPts val="0"/>
                </a:spcAft>
                <a:buNone/>
              </a:pPr>
              <a:r>
                <a:rPr b="0" lang="it-IT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Gestisci file e cartelle 2</a:t>
              </a:r>
              <a:endParaRPr b="0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287" name="Google Shape;287;p11"/>
            <p:cNvCxnSpPr/>
            <p:nvPr/>
          </p:nvCxnSpPr>
          <p:spPr>
            <a:xfrm>
              <a:off x="0" y="1715561"/>
              <a:ext cx="9448799" cy="0"/>
            </a:xfrm>
            <a:prstGeom prst="straightConnector1">
              <a:avLst/>
            </a:prstGeom>
            <a:solidFill>
              <a:schemeClr val="lt1"/>
            </a:solidFill>
            <a:ln cap="flat" cmpd="sng" w="25400">
              <a:solidFill>
                <a:srgbClr val="3D4B5F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</p:cxnSp>
        <p:sp>
          <p:nvSpPr>
            <p:cNvPr id="288" name="Google Shape;288;p11"/>
            <p:cNvSpPr/>
            <p:nvPr/>
          </p:nvSpPr>
          <p:spPr>
            <a:xfrm>
              <a:off x="0" y="1715561"/>
              <a:ext cx="9439571" cy="318600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9" name="Google Shape;289;p11"/>
            <p:cNvSpPr txBox="1"/>
            <p:nvPr/>
          </p:nvSpPr>
          <p:spPr>
            <a:xfrm>
              <a:off x="0" y="1715561"/>
              <a:ext cx="9439571" cy="318600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-IT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Devi ordinare dentro cartelle alcune fotografie, fornite dal docente, che risultano scattate in diverse stagioni degli anni 2017 e 2018. Le cartelle saranno ordinate per stagione e anno. Devi prima creare le cartelle, poi copiare i file delle foto, a seconda delle stagioni in cui sono state scattate, all’interno della cartella giusta. Poi devi riordinare i file secondo i criteri consentiti nella cartella. Alla fine devi copiare tutte le cartelle in un dispositivo esterno o su un servizio cloud storage.</a:t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90" name="Google Shape;290;p11"/>
          <p:cNvSpPr/>
          <p:nvPr/>
        </p:nvSpPr>
        <p:spPr>
          <a:xfrm>
            <a:off x="2376736" y="260687"/>
            <a:ext cx="8053936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3600" cap="small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Gestire dati, informazioni e contenuti</a:t>
            </a:r>
            <a:endParaRPr sz="3600">
              <a:solidFill>
                <a:srgbClr val="2F5496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12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6" name="Google Shape;296;p12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3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7" name="Google Shape;297;p1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8" name="Google Shape;298;p12"/>
          <p:cNvSpPr txBox="1"/>
          <p:nvPr>
            <p:ph type="title"/>
          </p:nvPr>
        </p:nvSpPr>
        <p:spPr>
          <a:xfrm>
            <a:off x="1734390" y="1086645"/>
            <a:ext cx="8532300" cy="469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</a:pPr>
            <a:r>
              <a:rPr lang="it-IT" sz="4800" cap="small">
                <a:solidFill>
                  <a:srgbClr val="2F5496"/>
                </a:solidFill>
              </a:rPr>
              <a:t>2.6 </a:t>
            </a:r>
            <a:r>
              <a:rPr b="1" lang="it-IT" sz="4800" cap="small">
                <a:solidFill>
                  <a:srgbClr val="2F5496"/>
                </a:solidFill>
              </a:rPr>
              <a:t>Interagire con gli altri attraverso le tecnologie digitali   </a:t>
            </a:r>
            <a:endParaRPr/>
          </a:p>
        </p:txBody>
      </p:sp>
      <p:sp>
        <p:nvSpPr>
          <p:cNvPr id="299" name="Google Shape;299;p12"/>
          <p:cNvSpPr/>
          <p:nvPr/>
        </p:nvSpPr>
        <p:spPr>
          <a:xfrm>
            <a:off x="11685778" y="767825"/>
            <a:ext cx="508012" cy="5328173"/>
          </a:xfrm>
          <a:prstGeom prst="rect">
            <a:avLst/>
          </a:prstGeom>
          <a:solidFill>
            <a:srgbClr val="C8C8C8">
              <a:alpha val="4980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13"/>
          <p:cNvSpPr txBox="1"/>
          <p:nvPr>
            <p:ph type="title"/>
          </p:nvPr>
        </p:nvSpPr>
        <p:spPr>
          <a:xfrm>
            <a:off x="828675" y="347976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875" spcFirstLastPara="1" rIns="121875" wrap="square" tIns="6092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89BBB"/>
              </a:buClr>
              <a:buSzPts val="2700"/>
              <a:buFont typeface="Calibri"/>
              <a:buNone/>
            </a:pPr>
            <a:r>
              <a:rPr b="1" lang="it-IT" cap="small">
                <a:solidFill>
                  <a:srgbClr val="2F5496"/>
                </a:solidFill>
              </a:rPr>
              <a:t>Sincrono e asincrono</a:t>
            </a:r>
            <a:endParaRPr/>
          </a:p>
        </p:txBody>
      </p:sp>
      <p:sp>
        <p:nvSpPr>
          <p:cNvPr id="305" name="Google Shape;305;p13"/>
          <p:cNvSpPr/>
          <p:nvPr/>
        </p:nvSpPr>
        <p:spPr>
          <a:xfrm>
            <a:off x="3860800" y="2829944"/>
            <a:ext cx="7315200" cy="119811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06" name="Google Shape;306;p13"/>
          <p:cNvGrpSpPr/>
          <p:nvPr/>
        </p:nvGrpSpPr>
        <p:grpSpPr>
          <a:xfrm>
            <a:off x="857250" y="1421988"/>
            <a:ext cx="10696575" cy="4785548"/>
            <a:chOff x="0" y="2763"/>
            <a:chExt cx="10696575" cy="4785548"/>
          </a:xfrm>
        </p:grpSpPr>
        <p:cxnSp>
          <p:nvCxnSpPr>
            <p:cNvPr id="307" name="Google Shape;307;p13"/>
            <p:cNvCxnSpPr/>
            <p:nvPr/>
          </p:nvCxnSpPr>
          <p:spPr>
            <a:xfrm>
              <a:off x="0" y="2763"/>
              <a:ext cx="10696575" cy="0"/>
            </a:xfrm>
            <a:prstGeom prst="straightConnector1">
              <a:avLst/>
            </a:prstGeom>
            <a:solidFill>
              <a:schemeClr val="lt1"/>
            </a:solidFill>
            <a:ln cap="flat" cmpd="sng" w="25400">
              <a:solidFill>
                <a:srgbClr val="3D4B5F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</p:cxnSp>
        <p:sp>
          <p:nvSpPr>
            <p:cNvPr id="308" name="Google Shape;308;p13"/>
            <p:cNvSpPr/>
            <p:nvPr/>
          </p:nvSpPr>
          <p:spPr>
            <a:xfrm>
              <a:off x="0" y="2763"/>
              <a:ext cx="10696575" cy="151507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9" name="Google Shape;309;p13"/>
            <p:cNvSpPr txBox="1"/>
            <p:nvPr/>
          </p:nvSpPr>
          <p:spPr>
            <a:xfrm>
              <a:off x="0" y="2763"/>
              <a:ext cx="10696575" cy="151507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it-IT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QUIZ DI APPRENDIMENTO 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840"/>
                </a:spcBef>
                <a:spcAft>
                  <a:spcPts val="0"/>
                </a:spcAft>
                <a:buNone/>
              </a:pPr>
              <a:r>
                <a:rPr lang="it-IT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Classifica ognuno dei mezzi di comunicazione scrivendo fra le parentesi quadre la lettera S se sincrono e la lettera A se asincrono</a:t>
              </a:r>
              <a:r>
                <a:rPr lang="it-IT" sz="1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.</a:t>
              </a:r>
              <a:endParaRPr sz="1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310" name="Google Shape;310;p13"/>
            <p:cNvCxnSpPr/>
            <p:nvPr/>
          </p:nvCxnSpPr>
          <p:spPr>
            <a:xfrm>
              <a:off x="0" y="1517841"/>
              <a:ext cx="10696575" cy="0"/>
            </a:xfrm>
            <a:prstGeom prst="straightConnector1">
              <a:avLst/>
            </a:prstGeom>
            <a:solidFill>
              <a:schemeClr val="lt1"/>
            </a:solidFill>
            <a:ln cap="flat" cmpd="sng" w="25400">
              <a:solidFill>
                <a:srgbClr val="3D4B5F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</p:cxnSp>
        <p:sp>
          <p:nvSpPr>
            <p:cNvPr id="311" name="Google Shape;311;p13"/>
            <p:cNvSpPr/>
            <p:nvPr/>
          </p:nvSpPr>
          <p:spPr>
            <a:xfrm>
              <a:off x="0" y="1517841"/>
              <a:ext cx="10696575" cy="327047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2" name="Google Shape;312;p13"/>
            <p:cNvSpPr txBox="1"/>
            <p:nvPr/>
          </p:nvSpPr>
          <p:spPr>
            <a:xfrm>
              <a:off x="0" y="1517841"/>
              <a:ext cx="10696575" cy="327047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-IT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Forum [  ]</a:t>
              </a:r>
              <a:endParaRPr/>
            </a:p>
            <a:p>
              <a:pPr indent="0" lvl="0" marL="0" marR="0" rtl="0" algn="ctr">
                <a:lnSpc>
                  <a:spcPct val="100000"/>
                </a:lnSpc>
                <a:spcBef>
                  <a:spcPts val="840"/>
                </a:spcBef>
                <a:spcAft>
                  <a:spcPts val="0"/>
                </a:spcAft>
                <a:buNone/>
              </a:pPr>
              <a:r>
                <a:rPr lang="it-IT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Email [  ]</a:t>
              </a:r>
              <a:endParaRPr/>
            </a:p>
            <a:p>
              <a:pPr indent="0" lvl="0" marL="0" marR="0" rtl="0" algn="ctr">
                <a:lnSpc>
                  <a:spcPct val="100000"/>
                </a:lnSpc>
                <a:spcBef>
                  <a:spcPts val="840"/>
                </a:spcBef>
                <a:spcAft>
                  <a:spcPts val="0"/>
                </a:spcAft>
                <a:buNone/>
              </a:pPr>
              <a:r>
                <a:rPr lang="it-IT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Blog [  ]</a:t>
              </a:r>
              <a:endParaRPr/>
            </a:p>
            <a:p>
              <a:pPr indent="0" lvl="0" marL="0" marR="0" rtl="0" algn="ctr">
                <a:lnSpc>
                  <a:spcPct val="100000"/>
                </a:lnSpc>
                <a:spcBef>
                  <a:spcPts val="840"/>
                </a:spcBef>
                <a:spcAft>
                  <a:spcPts val="0"/>
                </a:spcAft>
                <a:buNone/>
              </a:pPr>
              <a:r>
                <a:rPr lang="it-IT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Video conferenza [  ]</a:t>
              </a:r>
              <a:endParaRPr/>
            </a:p>
            <a:p>
              <a:pPr indent="0" lvl="0" marL="0" marR="0" rtl="0" algn="ctr">
                <a:lnSpc>
                  <a:spcPct val="100000"/>
                </a:lnSpc>
                <a:spcBef>
                  <a:spcPts val="840"/>
                </a:spcBef>
                <a:spcAft>
                  <a:spcPts val="0"/>
                </a:spcAft>
                <a:buNone/>
              </a:pPr>
              <a:r>
                <a:rPr lang="it-IT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Audio chiamata [  ]</a:t>
              </a:r>
              <a:endParaRPr/>
            </a:p>
            <a:p>
              <a:pPr indent="0" lvl="0" marL="0" marR="0" rtl="0" algn="ctr">
                <a:lnSpc>
                  <a:spcPct val="100000"/>
                </a:lnSpc>
                <a:spcBef>
                  <a:spcPts val="840"/>
                </a:spcBef>
                <a:spcAft>
                  <a:spcPts val="0"/>
                </a:spcAft>
                <a:buNone/>
              </a:pPr>
              <a:r>
                <a:rPr lang="it-IT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Chat [  ]</a:t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" name="Google Shape;317;p14"/>
          <p:cNvGrpSpPr/>
          <p:nvPr/>
        </p:nvGrpSpPr>
        <p:grpSpPr>
          <a:xfrm>
            <a:off x="1676400" y="2442048"/>
            <a:ext cx="9029700" cy="2716358"/>
            <a:chOff x="0" y="23193"/>
            <a:chExt cx="9029700" cy="2716358"/>
          </a:xfrm>
        </p:grpSpPr>
        <p:cxnSp>
          <p:nvCxnSpPr>
            <p:cNvPr id="318" name="Google Shape;318;p14"/>
            <p:cNvCxnSpPr/>
            <p:nvPr/>
          </p:nvCxnSpPr>
          <p:spPr>
            <a:xfrm>
              <a:off x="0" y="23193"/>
              <a:ext cx="9029700" cy="0"/>
            </a:xfrm>
            <a:prstGeom prst="straightConnector1">
              <a:avLst/>
            </a:prstGeom>
            <a:solidFill>
              <a:schemeClr val="lt1"/>
            </a:solidFill>
            <a:ln cap="flat" cmpd="sng" w="25400">
              <a:solidFill>
                <a:srgbClr val="3D4B5F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</p:cxnSp>
        <p:sp>
          <p:nvSpPr>
            <p:cNvPr id="319" name="Google Shape;319;p14"/>
            <p:cNvSpPr/>
            <p:nvPr/>
          </p:nvSpPr>
          <p:spPr>
            <a:xfrm>
              <a:off x="0" y="23193"/>
              <a:ext cx="9029700" cy="80691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0" name="Google Shape;320;p14"/>
            <p:cNvSpPr txBox="1"/>
            <p:nvPr/>
          </p:nvSpPr>
          <p:spPr>
            <a:xfrm>
              <a:off x="0" y="23193"/>
              <a:ext cx="9029700" cy="80691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it-IT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ESERCIZIO</a:t>
              </a:r>
              <a:r>
                <a:rPr lang="it-IT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r>
                <a:rPr b="1" lang="it-IT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PRATICO</a:t>
              </a:r>
              <a:endParaRPr b="1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321" name="Google Shape;321;p14"/>
            <p:cNvCxnSpPr/>
            <p:nvPr/>
          </p:nvCxnSpPr>
          <p:spPr>
            <a:xfrm>
              <a:off x="0" y="830108"/>
              <a:ext cx="9029700" cy="0"/>
            </a:xfrm>
            <a:prstGeom prst="straightConnector1">
              <a:avLst/>
            </a:prstGeom>
            <a:solidFill>
              <a:schemeClr val="lt1"/>
            </a:solidFill>
            <a:ln cap="flat" cmpd="sng" w="25400">
              <a:solidFill>
                <a:srgbClr val="3D4B5F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</p:cxnSp>
        <p:sp>
          <p:nvSpPr>
            <p:cNvPr id="322" name="Google Shape;322;p14"/>
            <p:cNvSpPr/>
            <p:nvPr/>
          </p:nvSpPr>
          <p:spPr>
            <a:xfrm>
              <a:off x="0" y="830108"/>
              <a:ext cx="9029700" cy="190944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3" name="Google Shape;323;p14"/>
            <p:cNvSpPr txBox="1"/>
            <p:nvPr/>
          </p:nvSpPr>
          <p:spPr>
            <a:xfrm>
              <a:off x="0" y="830108"/>
              <a:ext cx="9029700" cy="190944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-IT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Devi creare alcuni contatti sullo smartphone e sul servizio cloud per la gestione dei contatti che ti ha indicato il docente.</a:t>
              </a:r>
              <a:endParaRPr/>
            </a:p>
          </p:txBody>
        </p:sp>
      </p:grpSp>
      <p:sp>
        <p:nvSpPr>
          <p:cNvPr id="324" name="Google Shape;324;p14"/>
          <p:cNvSpPr txBox="1"/>
          <p:nvPr>
            <p:ph type="title"/>
          </p:nvPr>
        </p:nvSpPr>
        <p:spPr>
          <a:xfrm>
            <a:off x="828675" y="347976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875" spcFirstLastPara="1" rIns="121875" wrap="square" tIns="6092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</a:pPr>
            <a:r>
              <a:rPr b="1" lang="it-IT" cap="small">
                <a:solidFill>
                  <a:srgbClr val="2F5496"/>
                </a:solidFill>
              </a:rPr>
              <a:t>Creare e salvare contatti</a:t>
            </a:r>
            <a:endParaRPr b="1" cap="small">
              <a:solidFill>
                <a:srgbClr val="2F5496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9" name="Google Shape;329;p15"/>
          <p:cNvGrpSpPr/>
          <p:nvPr/>
        </p:nvGrpSpPr>
        <p:grpSpPr>
          <a:xfrm>
            <a:off x="1676400" y="2442048"/>
            <a:ext cx="9029700" cy="2706826"/>
            <a:chOff x="0" y="23193"/>
            <a:chExt cx="9029700" cy="2706826"/>
          </a:xfrm>
        </p:grpSpPr>
        <p:cxnSp>
          <p:nvCxnSpPr>
            <p:cNvPr id="330" name="Google Shape;330;p15"/>
            <p:cNvCxnSpPr/>
            <p:nvPr/>
          </p:nvCxnSpPr>
          <p:spPr>
            <a:xfrm>
              <a:off x="0" y="23193"/>
              <a:ext cx="9029700" cy="0"/>
            </a:xfrm>
            <a:prstGeom prst="straightConnector1">
              <a:avLst/>
            </a:prstGeom>
            <a:solidFill>
              <a:schemeClr val="lt1"/>
            </a:solidFill>
            <a:ln cap="flat" cmpd="sng" w="25400">
              <a:solidFill>
                <a:srgbClr val="3D4B5F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</p:cxnSp>
        <p:sp>
          <p:nvSpPr>
            <p:cNvPr id="331" name="Google Shape;331;p15"/>
            <p:cNvSpPr/>
            <p:nvPr/>
          </p:nvSpPr>
          <p:spPr>
            <a:xfrm>
              <a:off x="0" y="23193"/>
              <a:ext cx="9029700" cy="80691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2" name="Google Shape;332;p15"/>
            <p:cNvSpPr txBox="1"/>
            <p:nvPr/>
          </p:nvSpPr>
          <p:spPr>
            <a:xfrm>
              <a:off x="0" y="23193"/>
              <a:ext cx="9029700" cy="80691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it-IT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ESERCIZIO</a:t>
              </a:r>
              <a:r>
                <a:rPr lang="it-IT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r>
                <a:rPr b="1" lang="it-IT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PRATICO</a:t>
              </a:r>
              <a:endParaRPr b="1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333" name="Google Shape;333;p15"/>
            <p:cNvCxnSpPr/>
            <p:nvPr/>
          </p:nvCxnSpPr>
          <p:spPr>
            <a:xfrm>
              <a:off x="0" y="830108"/>
              <a:ext cx="9029700" cy="0"/>
            </a:xfrm>
            <a:prstGeom prst="straightConnector1">
              <a:avLst/>
            </a:prstGeom>
            <a:solidFill>
              <a:schemeClr val="lt1"/>
            </a:solidFill>
            <a:ln cap="flat" cmpd="sng" w="25400">
              <a:solidFill>
                <a:srgbClr val="3D4B5F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</p:cxnSp>
        <p:sp>
          <p:nvSpPr>
            <p:cNvPr id="334" name="Google Shape;334;p15"/>
            <p:cNvSpPr/>
            <p:nvPr/>
          </p:nvSpPr>
          <p:spPr>
            <a:xfrm>
              <a:off x="0" y="820576"/>
              <a:ext cx="9029700" cy="190944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5" name="Google Shape;335;p15"/>
            <p:cNvSpPr txBox="1"/>
            <p:nvPr/>
          </p:nvSpPr>
          <p:spPr>
            <a:xfrm>
              <a:off x="0" y="820576"/>
              <a:ext cx="9029700" cy="190944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-IT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Devi fare una videochiamata ad un tuo collega usando il servizio che ti ha indicato il docente.</a:t>
              </a:r>
              <a:r>
                <a:rPr b="0" lang="it-IT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36" name="Google Shape;336;p15"/>
          <p:cNvSpPr txBox="1"/>
          <p:nvPr>
            <p:ph type="title"/>
          </p:nvPr>
        </p:nvSpPr>
        <p:spPr>
          <a:xfrm>
            <a:off x="828675" y="347976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875" spcFirstLastPara="1" rIns="121875" wrap="square" tIns="6092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</a:pPr>
            <a:r>
              <a:rPr b="1" lang="it-IT" cap="small">
                <a:solidFill>
                  <a:srgbClr val="2F5496"/>
                </a:solidFill>
              </a:rPr>
              <a:t>Videochiamate</a:t>
            </a:r>
            <a:endParaRPr b="1" cap="small">
              <a:solidFill>
                <a:srgbClr val="2F5496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1" name="Google Shape;341;p16"/>
          <p:cNvGrpSpPr/>
          <p:nvPr/>
        </p:nvGrpSpPr>
        <p:grpSpPr>
          <a:xfrm>
            <a:off x="1676400" y="2442048"/>
            <a:ext cx="9029700" cy="2706826"/>
            <a:chOff x="0" y="23193"/>
            <a:chExt cx="9029700" cy="2706826"/>
          </a:xfrm>
        </p:grpSpPr>
        <p:cxnSp>
          <p:nvCxnSpPr>
            <p:cNvPr id="342" name="Google Shape;342;p16"/>
            <p:cNvCxnSpPr/>
            <p:nvPr/>
          </p:nvCxnSpPr>
          <p:spPr>
            <a:xfrm>
              <a:off x="0" y="23193"/>
              <a:ext cx="9029700" cy="0"/>
            </a:xfrm>
            <a:prstGeom prst="straightConnector1">
              <a:avLst/>
            </a:prstGeom>
            <a:solidFill>
              <a:schemeClr val="lt1"/>
            </a:solidFill>
            <a:ln cap="flat" cmpd="sng" w="25400">
              <a:solidFill>
                <a:srgbClr val="3D4B5F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</p:cxnSp>
        <p:sp>
          <p:nvSpPr>
            <p:cNvPr id="343" name="Google Shape;343;p16"/>
            <p:cNvSpPr/>
            <p:nvPr/>
          </p:nvSpPr>
          <p:spPr>
            <a:xfrm>
              <a:off x="0" y="23193"/>
              <a:ext cx="9029700" cy="80691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4" name="Google Shape;344;p16"/>
            <p:cNvSpPr txBox="1"/>
            <p:nvPr/>
          </p:nvSpPr>
          <p:spPr>
            <a:xfrm>
              <a:off x="0" y="23193"/>
              <a:ext cx="9029700" cy="80691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it-IT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ESERCIZIO</a:t>
              </a:r>
              <a:r>
                <a:rPr lang="it-IT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r>
                <a:rPr b="1" lang="it-IT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PRATICO</a:t>
              </a:r>
              <a:endParaRPr b="1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345" name="Google Shape;345;p16"/>
            <p:cNvCxnSpPr/>
            <p:nvPr/>
          </p:nvCxnSpPr>
          <p:spPr>
            <a:xfrm>
              <a:off x="0" y="830108"/>
              <a:ext cx="9029700" cy="0"/>
            </a:xfrm>
            <a:prstGeom prst="straightConnector1">
              <a:avLst/>
            </a:prstGeom>
            <a:solidFill>
              <a:schemeClr val="lt1"/>
            </a:solidFill>
            <a:ln cap="flat" cmpd="sng" w="25400">
              <a:solidFill>
                <a:srgbClr val="3D4B5F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</p:cxnSp>
        <p:sp>
          <p:nvSpPr>
            <p:cNvPr id="346" name="Google Shape;346;p16"/>
            <p:cNvSpPr/>
            <p:nvPr/>
          </p:nvSpPr>
          <p:spPr>
            <a:xfrm>
              <a:off x="0" y="820576"/>
              <a:ext cx="9029700" cy="190944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7" name="Google Shape;347;p16"/>
            <p:cNvSpPr txBox="1"/>
            <p:nvPr/>
          </p:nvSpPr>
          <p:spPr>
            <a:xfrm>
              <a:off x="0" y="820576"/>
              <a:ext cx="9029700" cy="190944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-IT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Devi creare un account su servizi online scelti dal docente.</a:t>
              </a:r>
              <a:r>
                <a:rPr b="0" lang="it-IT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48" name="Google Shape;348;p16"/>
          <p:cNvSpPr txBox="1"/>
          <p:nvPr>
            <p:ph type="title"/>
          </p:nvPr>
        </p:nvSpPr>
        <p:spPr>
          <a:xfrm>
            <a:off x="828675" y="347976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875" spcFirstLastPara="1" rIns="121875" wrap="square" tIns="6092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</a:pPr>
            <a:r>
              <a:rPr b="1" lang="it-IT" cap="small">
                <a:solidFill>
                  <a:srgbClr val="2F5496"/>
                </a:solidFill>
              </a:rPr>
              <a:t>Crea un account</a:t>
            </a:r>
            <a:endParaRPr b="1" cap="small">
              <a:solidFill>
                <a:srgbClr val="2F5496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1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4" name="Google Shape;354;p17"/>
          <p:cNvSpPr txBox="1"/>
          <p:nvPr>
            <p:ph type="title"/>
          </p:nvPr>
        </p:nvSpPr>
        <p:spPr>
          <a:xfrm>
            <a:off x="1333499" y="0"/>
            <a:ext cx="11522113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875" spcFirstLastPara="1" rIns="121875" wrap="square" tIns="6092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</a:pPr>
            <a:r>
              <a:rPr b="1" lang="it-IT" cap="small">
                <a:solidFill>
                  <a:srgbClr val="2F5496"/>
                </a:solidFill>
              </a:rPr>
              <a:t>Instant messaging</a:t>
            </a:r>
            <a:endParaRPr b="1" cap="small">
              <a:solidFill>
                <a:srgbClr val="2F5496"/>
              </a:solidFill>
            </a:endParaRPr>
          </a:p>
        </p:txBody>
      </p:sp>
      <p:grpSp>
        <p:nvGrpSpPr>
          <p:cNvPr id="355" name="Google Shape;355;p17"/>
          <p:cNvGrpSpPr/>
          <p:nvPr/>
        </p:nvGrpSpPr>
        <p:grpSpPr>
          <a:xfrm>
            <a:off x="1143000" y="1127440"/>
            <a:ext cx="10086975" cy="4593974"/>
            <a:chOff x="0" y="1712"/>
            <a:chExt cx="10086975" cy="4593974"/>
          </a:xfrm>
        </p:grpSpPr>
        <p:cxnSp>
          <p:nvCxnSpPr>
            <p:cNvPr id="356" name="Google Shape;356;p17"/>
            <p:cNvCxnSpPr/>
            <p:nvPr/>
          </p:nvCxnSpPr>
          <p:spPr>
            <a:xfrm>
              <a:off x="0" y="1712"/>
              <a:ext cx="10086975" cy="0"/>
            </a:xfrm>
            <a:prstGeom prst="straightConnector1">
              <a:avLst/>
            </a:prstGeom>
            <a:solidFill>
              <a:schemeClr val="lt1"/>
            </a:solidFill>
            <a:ln cap="flat" cmpd="sng" w="25400">
              <a:solidFill>
                <a:srgbClr val="3D4B5F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</p:cxnSp>
        <p:sp>
          <p:nvSpPr>
            <p:cNvPr id="357" name="Google Shape;357;p17"/>
            <p:cNvSpPr/>
            <p:nvPr/>
          </p:nvSpPr>
          <p:spPr>
            <a:xfrm>
              <a:off x="0" y="1712"/>
              <a:ext cx="10086975" cy="11920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8" name="Google Shape;358;p17"/>
            <p:cNvSpPr txBox="1"/>
            <p:nvPr/>
          </p:nvSpPr>
          <p:spPr>
            <a:xfrm>
              <a:off x="0" y="1712"/>
              <a:ext cx="10086975" cy="11920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it-IT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QUIZ DI APPRENDIMENTO</a:t>
              </a:r>
              <a:endParaRPr/>
            </a:p>
            <a:p>
              <a:pPr indent="0" lvl="0" marL="0" marR="0" rtl="0" algn="l">
                <a:lnSpc>
                  <a:spcPct val="90000"/>
                </a:lnSpc>
                <a:spcBef>
                  <a:spcPts val="840"/>
                </a:spcBef>
                <a:spcAft>
                  <a:spcPts val="0"/>
                </a:spcAft>
                <a:buNone/>
              </a:pPr>
              <a:r>
                <a:rPr lang="it-IT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Vuoi inviare un breve messaggio ad un tuo amico, lo mandi con</a:t>
              </a:r>
              <a:r>
                <a:rPr b="0" lang="it-IT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: </a:t>
              </a:r>
              <a:endParaRPr b="0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359" name="Google Shape;359;p17"/>
            <p:cNvCxnSpPr/>
            <p:nvPr/>
          </p:nvCxnSpPr>
          <p:spPr>
            <a:xfrm>
              <a:off x="0" y="1193714"/>
              <a:ext cx="10086975" cy="0"/>
            </a:xfrm>
            <a:prstGeom prst="straightConnector1">
              <a:avLst/>
            </a:prstGeom>
            <a:solidFill>
              <a:schemeClr val="lt1"/>
            </a:solidFill>
            <a:ln cap="flat" cmpd="sng" w="25400">
              <a:solidFill>
                <a:srgbClr val="3D4B5F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</p:cxnSp>
        <p:sp>
          <p:nvSpPr>
            <p:cNvPr id="360" name="Google Shape;360;p17"/>
            <p:cNvSpPr/>
            <p:nvPr/>
          </p:nvSpPr>
          <p:spPr>
            <a:xfrm>
              <a:off x="0" y="1193714"/>
              <a:ext cx="10086975" cy="101796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1" name="Google Shape;361;p17"/>
            <p:cNvSpPr txBox="1"/>
            <p:nvPr/>
          </p:nvSpPr>
          <p:spPr>
            <a:xfrm>
              <a:off x="0" y="1193714"/>
              <a:ext cx="10086975" cy="101796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-IT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1) </a:t>
              </a:r>
              <a:r>
                <a:rPr lang="it-IT" sz="2400" u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Google Drive</a:t>
              </a:r>
              <a:endParaRPr sz="24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362" name="Google Shape;362;p17"/>
            <p:cNvCxnSpPr/>
            <p:nvPr/>
          </p:nvCxnSpPr>
          <p:spPr>
            <a:xfrm>
              <a:off x="0" y="2211683"/>
              <a:ext cx="10086975" cy="0"/>
            </a:xfrm>
            <a:prstGeom prst="straightConnector1">
              <a:avLst/>
            </a:prstGeom>
            <a:solidFill>
              <a:schemeClr val="lt1"/>
            </a:solidFill>
            <a:ln cap="flat" cmpd="sng" w="25400">
              <a:solidFill>
                <a:srgbClr val="3D4B5F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</p:cxnSp>
        <p:sp>
          <p:nvSpPr>
            <p:cNvPr id="363" name="Google Shape;363;p17"/>
            <p:cNvSpPr/>
            <p:nvPr/>
          </p:nvSpPr>
          <p:spPr>
            <a:xfrm>
              <a:off x="0" y="2211683"/>
              <a:ext cx="10086975" cy="11920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4" name="Google Shape;364;p17"/>
            <p:cNvSpPr txBox="1"/>
            <p:nvPr/>
          </p:nvSpPr>
          <p:spPr>
            <a:xfrm>
              <a:off x="0" y="2211683"/>
              <a:ext cx="10086975" cy="11920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-IT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2) We Transfer </a:t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365" name="Google Shape;365;p17"/>
            <p:cNvCxnSpPr/>
            <p:nvPr/>
          </p:nvCxnSpPr>
          <p:spPr>
            <a:xfrm>
              <a:off x="0" y="3403685"/>
              <a:ext cx="10086975" cy="0"/>
            </a:xfrm>
            <a:prstGeom prst="straightConnector1">
              <a:avLst/>
            </a:prstGeom>
            <a:solidFill>
              <a:schemeClr val="lt1"/>
            </a:solidFill>
            <a:ln cap="flat" cmpd="sng" w="25400">
              <a:solidFill>
                <a:srgbClr val="3D4B5F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</p:cxnSp>
        <p:sp>
          <p:nvSpPr>
            <p:cNvPr id="366" name="Google Shape;366;p17"/>
            <p:cNvSpPr/>
            <p:nvPr/>
          </p:nvSpPr>
          <p:spPr>
            <a:xfrm>
              <a:off x="0" y="3403685"/>
              <a:ext cx="10086975" cy="11920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7" name="Google Shape;367;p17"/>
            <p:cNvSpPr txBox="1"/>
            <p:nvPr/>
          </p:nvSpPr>
          <p:spPr>
            <a:xfrm>
              <a:off x="0" y="3403685"/>
              <a:ext cx="10086975" cy="11920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-IT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3) WhatsApp</a:t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68" name="Google Shape;368;p1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3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72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3" name="Google Shape;373;p18"/>
          <p:cNvGrpSpPr/>
          <p:nvPr/>
        </p:nvGrpSpPr>
        <p:grpSpPr>
          <a:xfrm>
            <a:off x="1676400" y="2442048"/>
            <a:ext cx="9029700" cy="2706826"/>
            <a:chOff x="0" y="23193"/>
            <a:chExt cx="9029700" cy="2706826"/>
          </a:xfrm>
        </p:grpSpPr>
        <p:cxnSp>
          <p:nvCxnSpPr>
            <p:cNvPr id="374" name="Google Shape;374;p18"/>
            <p:cNvCxnSpPr/>
            <p:nvPr/>
          </p:nvCxnSpPr>
          <p:spPr>
            <a:xfrm>
              <a:off x="0" y="23193"/>
              <a:ext cx="9029700" cy="0"/>
            </a:xfrm>
            <a:prstGeom prst="straightConnector1">
              <a:avLst/>
            </a:prstGeom>
            <a:solidFill>
              <a:schemeClr val="lt1"/>
            </a:solidFill>
            <a:ln cap="flat" cmpd="sng" w="25400">
              <a:solidFill>
                <a:srgbClr val="3D4B5F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</p:cxnSp>
        <p:sp>
          <p:nvSpPr>
            <p:cNvPr id="375" name="Google Shape;375;p18"/>
            <p:cNvSpPr/>
            <p:nvPr/>
          </p:nvSpPr>
          <p:spPr>
            <a:xfrm>
              <a:off x="0" y="23193"/>
              <a:ext cx="9029700" cy="80691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6" name="Google Shape;376;p18"/>
            <p:cNvSpPr txBox="1"/>
            <p:nvPr/>
          </p:nvSpPr>
          <p:spPr>
            <a:xfrm>
              <a:off x="0" y="23193"/>
              <a:ext cx="9029700" cy="80691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121900" lIns="121900" spcFirstLastPara="1" rIns="121900" wrap="square" tIns="1219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it-IT" sz="3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ESERCIZIO</a:t>
              </a:r>
              <a:r>
                <a:rPr lang="it-IT" sz="3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r>
                <a:rPr b="1" lang="it-IT" sz="3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PRATICO</a:t>
              </a:r>
              <a:endParaRPr b="1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377" name="Google Shape;377;p18"/>
            <p:cNvCxnSpPr/>
            <p:nvPr/>
          </p:nvCxnSpPr>
          <p:spPr>
            <a:xfrm>
              <a:off x="0" y="830108"/>
              <a:ext cx="9029700" cy="0"/>
            </a:xfrm>
            <a:prstGeom prst="straightConnector1">
              <a:avLst/>
            </a:prstGeom>
            <a:solidFill>
              <a:schemeClr val="lt1"/>
            </a:solidFill>
            <a:ln cap="flat" cmpd="sng" w="25400">
              <a:solidFill>
                <a:srgbClr val="3D4B5F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</p:cxnSp>
        <p:sp>
          <p:nvSpPr>
            <p:cNvPr id="378" name="Google Shape;378;p18"/>
            <p:cNvSpPr/>
            <p:nvPr/>
          </p:nvSpPr>
          <p:spPr>
            <a:xfrm>
              <a:off x="0" y="820576"/>
              <a:ext cx="9029700" cy="190944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9" name="Google Shape;379;p18"/>
            <p:cNvSpPr txBox="1"/>
            <p:nvPr/>
          </p:nvSpPr>
          <p:spPr>
            <a:xfrm>
              <a:off x="0" y="820576"/>
              <a:ext cx="9029700" cy="190944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-IT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Scambia messaggi con i tuoi colleghi usando una app indicata dal docente.</a:t>
              </a:r>
              <a:endParaRPr/>
            </a:p>
          </p:txBody>
        </p:sp>
      </p:grpSp>
      <p:sp>
        <p:nvSpPr>
          <p:cNvPr id="380" name="Google Shape;380;p18"/>
          <p:cNvSpPr txBox="1"/>
          <p:nvPr>
            <p:ph type="title"/>
          </p:nvPr>
        </p:nvSpPr>
        <p:spPr>
          <a:xfrm>
            <a:off x="828675" y="347976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875" spcFirstLastPara="1" rIns="121875" wrap="square" tIns="6092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</a:pPr>
            <a:r>
              <a:rPr lang="it-IT" cap="small">
                <a:solidFill>
                  <a:srgbClr val="2F5496"/>
                </a:solidFill>
              </a:rPr>
              <a:t>Instant messaging</a:t>
            </a:r>
            <a:endParaRPr b="1" cap="small">
              <a:solidFill>
                <a:srgbClr val="2F5496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19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6" name="Google Shape;386;p19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3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7" name="Google Shape;387;p1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8" name="Google Shape;388;p19"/>
          <p:cNvSpPr txBox="1"/>
          <p:nvPr>
            <p:ph type="title"/>
          </p:nvPr>
        </p:nvSpPr>
        <p:spPr>
          <a:xfrm>
            <a:off x="790576" y="1083732"/>
            <a:ext cx="8067674" cy="469053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</a:pPr>
            <a:r>
              <a:rPr lang="it-IT" sz="4800" cap="small">
                <a:solidFill>
                  <a:srgbClr val="2F5496"/>
                </a:solidFill>
              </a:rPr>
              <a:t>2.2 </a:t>
            </a:r>
            <a:r>
              <a:rPr b="1" lang="it-IT" sz="4800" cap="small">
                <a:solidFill>
                  <a:srgbClr val="2F5496"/>
                </a:solidFill>
              </a:rPr>
              <a:t>Condividere informazioni attraverso le tecnologie digitali   </a:t>
            </a:r>
            <a:endParaRPr/>
          </a:p>
        </p:txBody>
      </p:sp>
      <p:sp>
        <p:nvSpPr>
          <p:cNvPr id="389" name="Google Shape;389;p19"/>
          <p:cNvSpPr/>
          <p:nvPr/>
        </p:nvSpPr>
        <p:spPr>
          <a:xfrm>
            <a:off x="11685778" y="767825"/>
            <a:ext cx="508012" cy="5328173"/>
          </a:xfrm>
          <a:prstGeom prst="rect">
            <a:avLst/>
          </a:prstGeom>
          <a:solidFill>
            <a:srgbClr val="C8C8C8">
              <a:alpha val="4980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"/>
          <p:cNvSpPr txBox="1"/>
          <p:nvPr>
            <p:ph type="title"/>
          </p:nvPr>
        </p:nvSpPr>
        <p:spPr>
          <a:xfrm>
            <a:off x="800100" y="1793875"/>
            <a:ext cx="87630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875" spcFirstLastPara="1" rIns="121875" wrap="square" tIns="60925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</a:pPr>
            <a:r>
              <a:rPr lang="it-IT" sz="4800" cap="small">
                <a:solidFill>
                  <a:srgbClr val="2F5496"/>
                </a:solidFill>
              </a:rPr>
              <a:t>1.1 </a:t>
            </a:r>
            <a:r>
              <a:rPr lang="it-IT" sz="4800" cap="small">
                <a:solidFill>
                  <a:srgbClr val="2F5496"/>
                </a:solidFill>
              </a:rPr>
              <a:t>Navigare e cercare informazioni</a:t>
            </a:r>
            <a:endParaRPr sz="4800">
              <a:solidFill>
                <a:srgbClr val="2F5496"/>
              </a:solidFill>
            </a:endParaRPr>
          </a:p>
        </p:txBody>
      </p:sp>
      <p:sp>
        <p:nvSpPr>
          <p:cNvPr id="162" name="Google Shape;162;p2"/>
          <p:cNvSpPr/>
          <p:nvPr/>
        </p:nvSpPr>
        <p:spPr>
          <a:xfrm>
            <a:off x="11685778" y="767825"/>
            <a:ext cx="508012" cy="5328173"/>
          </a:xfrm>
          <a:prstGeom prst="rect">
            <a:avLst/>
          </a:prstGeom>
          <a:solidFill>
            <a:srgbClr val="C8C8C8">
              <a:alpha val="4980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93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4" name="Google Shape;394;p20"/>
          <p:cNvGrpSpPr/>
          <p:nvPr/>
        </p:nvGrpSpPr>
        <p:grpSpPr>
          <a:xfrm>
            <a:off x="1676400" y="2442048"/>
            <a:ext cx="9029700" cy="2706826"/>
            <a:chOff x="0" y="23193"/>
            <a:chExt cx="9029700" cy="2706826"/>
          </a:xfrm>
        </p:grpSpPr>
        <p:cxnSp>
          <p:nvCxnSpPr>
            <p:cNvPr id="395" name="Google Shape;395;p20"/>
            <p:cNvCxnSpPr/>
            <p:nvPr/>
          </p:nvCxnSpPr>
          <p:spPr>
            <a:xfrm>
              <a:off x="0" y="23193"/>
              <a:ext cx="9029700" cy="0"/>
            </a:xfrm>
            <a:prstGeom prst="straightConnector1">
              <a:avLst/>
            </a:prstGeom>
            <a:solidFill>
              <a:schemeClr val="lt1"/>
            </a:solidFill>
            <a:ln cap="flat" cmpd="sng" w="25400">
              <a:solidFill>
                <a:srgbClr val="3D4B5F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</p:cxnSp>
        <p:sp>
          <p:nvSpPr>
            <p:cNvPr id="396" name="Google Shape;396;p20"/>
            <p:cNvSpPr/>
            <p:nvPr/>
          </p:nvSpPr>
          <p:spPr>
            <a:xfrm>
              <a:off x="0" y="23193"/>
              <a:ext cx="9029700" cy="80691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7" name="Google Shape;397;p20"/>
            <p:cNvSpPr txBox="1"/>
            <p:nvPr/>
          </p:nvSpPr>
          <p:spPr>
            <a:xfrm>
              <a:off x="0" y="23193"/>
              <a:ext cx="9029700" cy="80691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it-IT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ESERCIZIO</a:t>
              </a:r>
              <a:r>
                <a:rPr lang="it-IT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r>
                <a:rPr b="1" lang="it-IT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PRATICO</a:t>
              </a:r>
              <a:endParaRPr b="1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398" name="Google Shape;398;p20"/>
            <p:cNvCxnSpPr/>
            <p:nvPr/>
          </p:nvCxnSpPr>
          <p:spPr>
            <a:xfrm>
              <a:off x="0" y="830108"/>
              <a:ext cx="9029700" cy="0"/>
            </a:xfrm>
            <a:prstGeom prst="straightConnector1">
              <a:avLst/>
            </a:prstGeom>
            <a:solidFill>
              <a:schemeClr val="lt1"/>
            </a:solidFill>
            <a:ln cap="flat" cmpd="sng" w="25400">
              <a:solidFill>
                <a:srgbClr val="3D4B5F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</p:cxnSp>
        <p:sp>
          <p:nvSpPr>
            <p:cNvPr id="399" name="Google Shape;399;p20"/>
            <p:cNvSpPr/>
            <p:nvPr/>
          </p:nvSpPr>
          <p:spPr>
            <a:xfrm>
              <a:off x="0" y="820576"/>
              <a:ext cx="9029700" cy="190944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0" name="Google Shape;400;p20"/>
            <p:cNvSpPr txBox="1"/>
            <p:nvPr/>
          </p:nvSpPr>
          <p:spPr>
            <a:xfrm>
              <a:off x="0" y="820576"/>
              <a:ext cx="9029700" cy="190944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-IT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Devi allegare un file ad un messaggio che devi mandare all’indirizzo email indicato dal docente/tutor. </a:t>
              </a:r>
              <a:endParaRPr/>
            </a:p>
            <a:p>
              <a:pPr indent="0" lvl="0" marL="0" marR="0" rtl="0" algn="l">
                <a:lnSpc>
                  <a:spcPct val="90000"/>
                </a:lnSpc>
                <a:spcBef>
                  <a:spcPts val="840"/>
                </a:spcBef>
                <a:spcAft>
                  <a:spcPts val="0"/>
                </a:spcAft>
                <a:buNone/>
              </a:pPr>
              <a:r>
                <a:rPr lang="it-IT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Dopo, dovrai fare il download di un file allegato ad un messaggio proveniente dal medesimo indirizzo.</a:t>
              </a:r>
              <a:r>
                <a:rPr b="0" lang="it-IT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01" name="Google Shape;401;p20"/>
          <p:cNvSpPr txBox="1"/>
          <p:nvPr>
            <p:ph type="title"/>
          </p:nvPr>
        </p:nvSpPr>
        <p:spPr>
          <a:xfrm>
            <a:off x="828675" y="347976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875" spcFirstLastPara="1" rIns="121875" wrap="square" tIns="6092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</a:pPr>
            <a:r>
              <a:rPr b="1" lang="it-IT" cap="small">
                <a:solidFill>
                  <a:srgbClr val="2F5496"/>
                </a:solidFill>
              </a:rPr>
              <a:t>Condividere file</a:t>
            </a:r>
            <a:endParaRPr b="1" cap="small">
              <a:solidFill>
                <a:srgbClr val="2F5496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05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p2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875" spcFirstLastPara="1" rIns="121875" wrap="square" tIns="6092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</a:pPr>
            <a:r>
              <a:rPr b="1" lang="it-IT" cap="small">
                <a:solidFill>
                  <a:srgbClr val="2F5496"/>
                </a:solidFill>
              </a:rPr>
              <a:t>Condividere file</a:t>
            </a:r>
            <a:endParaRPr/>
          </a:p>
        </p:txBody>
      </p:sp>
      <p:grpSp>
        <p:nvGrpSpPr>
          <p:cNvPr id="407" name="Google Shape;407;p21"/>
          <p:cNvGrpSpPr/>
          <p:nvPr/>
        </p:nvGrpSpPr>
        <p:grpSpPr>
          <a:xfrm>
            <a:off x="1276350" y="1533526"/>
            <a:ext cx="9896476" cy="4000500"/>
            <a:chOff x="0" y="0"/>
            <a:chExt cx="9896476" cy="4000500"/>
          </a:xfrm>
        </p:grpSpPr>
        <p:cxnSp>
          <p:nvCxnSpPr>
            <p:cNvPr id="408" name="Google Shape;408;p21"/>
            <p:cNvCxnSpPr/>
            <p:nvPr/>
          </p:nvCxnSpPr>
          <p:spPr>
            <a:xfrm>
              <a:off x="0" y="0"/>
              <a:ext cx="9896476" cy="0"/>
            </a:xfrm>
            <a:prstGeom prst="straightConnector1">
              <a:avLst/>
            </a:prstGeom>
            <a:solidFill>
              <a:schemeClr val="lt1"/>
            </a:solidFill>
            <a:ln cap="flat" cmpd="sng" w="25400">
              <a:solidFill>
                <a:srgbClr val="3D4B5F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</p:cxnSp>
        <p:sp>
          <p:nvSpPr>
            <p:cNvPr id="409" name="Google Shape;409;p21"/>
            <p:cNvSpPr/>
            <p:nvPr/>
          </p:nvSpPr>
          <p:spPr>
            <a:xfrm>
              <a:off x="0" y="0"/>
              <a:ext cx="9896476" cy="100012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0" name="Google Shape;410;p21"/>
            <p:cNvSpPr txBox="1"/>
            <p:nvPr/>
          </p:nvSpPr>
          <p:spPr>
            <a:xfrm>
              <a:off x="0" y="0"/>
              <a:ext cx="9896476" cy="100012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it-IT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ESERCIZIO</a:t>
              </a:r>
              <a:r>
                <a:rPr lang="it-IT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r>
                <a:rPr b="1" lang="it-IT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PRATICO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840"/>
                </a:spcBef>
                <a:spcAft>
                  <a:spcPts val="0"/>
                </a:spcAft>
                <a:buNone/>
              </a:pPr>
              <a:r>
                <a:rPr lang="it-IT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Usando un servizio cloud storage indicato dal docente, devi:</a:t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411" name="Google Shape;411;p21"/>
            <p:cNvCxnSpPr/>
            <p:nvPr/>
          </p:nvCxnSpPr>
          <p:spPr>
            <a:xfrm>
              <a:off x="0" y="1000125"/>
              <a:ext cx="9896476" cy="0"/>
            </a:xfrm>
            <a:prstGeom prst="straightConnector1">
              <a:avLst/>
            </a:prstGeom>
            <a:solidFill>
              <a:schemeClr val="lt1"/>
            </a:solidFill>
            <a:ln cap="flat" cmpd="sng" w="25400">
              <a:solidFill>
                <a:srgbClr val="3D4B5F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</p:cxnSp>
        <p:sp>
          <p:nvSpPr>
            <p:cNvPr id="412" name="Google Shape;412;p21"/>
            <p:cNvSpPr/>
            <p:nvPr/>
          </p:nvSpPr>
          <p:spPr>
            <a:xfrm>
              <a:off x="0" y="1000125"/>
              <a:ext cx="9896476" cy="100012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3" name="Google Shape;413;p21"/>
            <p:cNvSpPr txBox="1"/>
            <p:nvPr/>
          </p:nvSpPr>
          <p:spPr>
            <a:xfrm>
              <a:off x="0" y="1000125"/>
              <a:ext cx="9896476" cy="100012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-IT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1) Creare una cartella;</a:t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414" name="Google Shape;414;p21"/>
            <p:cNvCxnSpPr/>
            <p:nvPr/>
          </p:nvCxnSpPr>
          <p:spPr>
            <a:xfrm>
              <a:off x="0" y="2000250"/>
              <a:ext cx="9896476" cy="0"/>
            </a:xfrm>
            <a:prstGeom prst="straightConnector1">
              <a:avLst/>
            </a:prstGeom>
            <a:solidFill>
              <a:schemeClr val="lt1"/>
            </a:solidFill>
            <a:ln cap="flat" cmpd="sng" w="25400">
              <a:solidFill>
                <a:srgbClr val="3D4B5F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</p:cxnSp>
        <p:sp>
          <p:nvSpPr>
            <p:cNvPr id="415" name="Google Shape;415;p21"/>
            <p:cNvSpPr/>
            <p:nvPr/>
          </p:nvSpPr>
          <p:spPr>
            <a:xfrm>
              <a:off x="0" y="2000250"/>
              <a:ext cx="9896476" cy="100012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6" name="Google Shape;416;p21"/>
            <p:cNvSpPr txBox="1"/>
            <p:nvPr/>
          </p:nvSpPr>
          <p:spPr>
            <a:xfrm>
              <a:off x="0" y="2000250"/>
              <a:ext cx="9896476" cy="100012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-IT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2) copiare in essa alcuni file;</a:t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417" name="Google Shape;417;p21"/>
            <p:cNvCxnSpPr/>
            <p:nvPr/>
          </p:nvCxnSpPr>
          <p:spPr>
            <a:xfrm>
              <a:off x="0" y="3000375"/>
              <a:ext cx="9896476" cy="0"/>
            </a:xfrm>
            <a:prstGeom prst="straightConnector1">
              <a:avLst/>
            </a:prstGeom>
            <a:solidFill>
              <a:schemeClr val="lt1"/>
            </a:solidFill>
            <a:ln cap="flat" cmpd="sng" w="25400">
              <a:solidFill>
                <a:srgbClr val="3D4B5F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</p:cxnSp>
        <p:sp>
          <p:nvSpPr>
            <p:cNvPr id="418" name="Google Shape;418;p21"/>
            <p:cNvSpPr/>
            <p:nvPr/>
          </p:nvSpPr>
          <p:spPr>
            <a:xfrm>
              <a:off x="0" y="3000375"/>
              <a:ext cx="9896476" cy="100012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9" name="Google Shape;419;p21"/>
            <p:cNvSpPr txBox="1"/>
            <p:nvPr/>
          </p:nvSpPr>
          <p:spPr>
            <a:xfrm>
              <a:off x="0" y="3000375"/>
              <a:ext cx="9896476" cy="100012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-IT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 3) porre la cartella in condivisione con il docente.</a:t>
              </a:r>
              <a:endParaRPr b="0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23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p2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875" spcFirstLastPara="1" rIns="121875" wrap="square" tIns="6092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</a:pPr>
            <a:r>
              <a:rPr b="1" lang="it-IT" cap="small">
                <a:solidFill>
                  <a:srgbClr val="2F5496"/>
                </a:solidFill>
              </a:rPr>
              <a:t>Condividere via social media</a:t>
            </a:r>
            <a:endParaRPr b="1" cap="small">
              <a:solidFill>
                <a:srgbClr val="2F5496"/>
              </a:solidFill>
            </a:endParaRPr>
          </a:p>
        </p:txBody>
      </p:sp>
      <p:grpSp>
        <p:nvGrpSpPr>
          <p:cNvPr id="425" name="Google Shape;425;p22"/>
          <p:cNvGrpSpPr/>
          <p:nvPr/>
        </p:nvGrpSpPr>
        <p:grpSpPr>
          <a:xfrm>
            <a:off x="1276350" y="1535479"/>
            <a:ext cx="9896476" cy="3996592"/>
            <a:chOff x="0" y="1953"/>
            <a:chExt cx="9896476" cy="3996592"/>
          </a:xfrm>
        </p:grpSpPr>
        <p:cxnSp>
          <p:nvCxnSpPr>
            <p:cNvPr id="426" name="Google Shape;426;p22"/>
            <p:cNvCxnSpPr/>
            <p:nvPr/>
          </p:nvCxnSpPr>
          <p:spPr>
            <a:xfrm>
              <a:off x="0" y="1953"/>
              <a:ext cx="9896476" cy="0"/>
            </a:xfrm>
            <a:prstGeom prst="straightConnector1">
              <a:avLst/>
            </a:prstGeom>
            <a:solidFill>
              <a:schemeClr val="lt1"/>
            </a:solidFill>
            <a:ln cap="flat" cmpd="sng" w="25400">
              <a:solidFill>
                <a:srgbClr val="3D4B5F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</p:cxnSp>
        <p:sp>
          <p:nvSpPr>
            <p:cNvPr id="427" name="Google Shape;427;p22"/>
            <p:cNvSpPr/>
            <p:nvPr/>
          </p:nvSpPr>
          <p:spPr>
            <a:xfrm>
              <a:off x="0" y="1953"/>
              <a:ext cx="9896476" cy="133219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8" name="Google Shape;428;p22"/>
            <p:cNvSpPr txBox="1"/>
            <p:nvPr/>
          </p:nvSpPr>
          <p:spPr>
            <a:xfrm>
              <a:off x="0" y="1953"/>
              <a:ext cx="9896476" cy="133219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it-IT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ESERCIZIO</a:t>
              </a:r>
              <a:r>
                <a:rPr lang="it-IT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r>
                <a:rPr b="1" lang="it-IT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PRATICO</a:t>
              </a:r>
              <a:endParaRPr/>
            </a:p>
          </p:txBody>
        </p:sp>
        <p:cxnSp>
          <p:nvCxnSpPr>
            <p:cNvPr id="429" name="Google Shape;429;p22"/>
            <p:cNvCxnSpPr/>
            <p:nvPr/>
          </p:nvCxnSpPr>
          <p:spPr>
            <a:xfrm>
              <a:off x="0" y="1334151"/>
              <a:ext cx="9896476" cy="0"/>
            </a:xfrm>
            <a:prstGeom prst="straightConnector1">
              <a:avLst/>
            </a:prstGeom>
            <a:solidFill>
              <a:schemeClr val="lt1"/>
            </a:solidFill>
            <a:ln cap="flat" cmpd="sng" w="25400">
              <a:solidFill>
                <a:srgbClr val="3D4B5F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</p:cxnSp>
        <p:sp>
          <p:nvSpPr>
            <p:cNvPr id="430" name="Google Shape;430;p22"/>
            <p:cNvSpPr/>
            <p:nvPr/>
          </p:nvSpPr>
          <p:spPr>
            <a:xfrm>
              <a:off x="0" y="1334151"/>
              <a:ext cx="9896476" cy="133219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1" name="Google Shape;431;p22"/>
            <p:cNvSpPr txBox="1"/>
            <p:nvPr/>
          </p:nvSpPr>
          <p:spPr>
            <a:xfrm>
              <a:off x="0" y="1334151"/>
              <a:ext cx="9896476" cy="133219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-IT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1) Apri una pagina internet e condividi un’immagine o il link della pagina con un tuo collega utilizzando il programma di instant messaging utilizzato nel corso.</a:t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432" name="Google Shape;432;p22"/>
            <p:cNvCxnSpPr/>
            <p:nvPr/>
          </p:nvCxnSpPr>
          <p:spPr>
            <a:xfrm>
              <a:off x="0" y="2666348"/>
              <a:ext cx="9896476" cy="0"/>
            </a:xfrm>
            <a:prstGeom prst="straightConnector1">
              <a:avLst/>
            </a:prstGeom>
            <a:solidFill>
              <a:schemeClr val="lt1"/>
            </a:solidFill>
            <a:ln cap="flat" cmpd="sng" w="25400">
              <a:solidFill>
                <a:srgbClr val="3D4B5F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</p:cxnSp>
        <p:sp>
          <p:nvSpPr>
            <p:cNvPr id="433" name="Google Shape;433;p22"/>
            <p:cNvSpPr/>
            <p:nvPr/>
          </p:nvSpPr>
          <p:spPr>
            <a:xfrm>
              <a:off x="0" y="2666348"/>
              <a:ext cx="9896476" cy="133219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4" name="Google Shape;434;p22"/>
            <p:cNvSpPr txBox="1"/>
            <p:nvPr/>
          </p:nvSpPr>
          <p:spPr>
            <a:xfrm>
              <a:off x="0" y="2666348"/>
              <a:ext cx="9896476" cy="133219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-IT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2) Apri il programma mappa, cerca una biblioteca e condividi la posizione con un tuo collega utilizzando il programma di instant messaging utilizzato nel corso. </a:t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38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p23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0" name="Google Shape;440;p23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3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1" name="Google Shape;441;p2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2" name="Google Shape;442;p23"/>
          <p:cNvSpPr txBox="1"/>
          <p:nvPr>
            <p:ph type="title"/>
          </p:nvPr>
        </p:nvSpPr>
        <p:spPr>
          <a:xfrm>
            <a:off x="2250500" y="1083732"/>
            <a:ext cx="8267700" cy="469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</a:pPr>
            <a:r>
              <a:rPr lang="it-IT" sz="4800" cap="small">
                <a:solidFill>
                  <a:srgbClr val="2F5496"/>
                </a:solidFill>
              </a:rPr>
              <a:t>2.5 </a:t>
            </a:r>
            <a:r>
              <a:rPr b="1" lang="it-IT" sz="4800" cap="small">
                <a:solidFill>
                  <a:srgbClr val="2F5496"/>
                </a:solidFill>
              </a:rPr>
              <a:t>Esercitare la cittadinanza attraverso le tecnologie digitali   </a:t>
            </a:r>
            <a:endParaRPr/>
          </a:p>
        </p:txBody>
      </p:sp>
      <p:sp>
        <p:nvSpPr>
          <p:cNvPr id="443" name="Google Shape;443;p23"/>
          <p:cNvSpPr/>
          <p:nvPr/>
        </p:nvSpPr>
        <p:spPr>
          <a:xfrm>
            <a:off x="11685778" y="767825"/>
            <a:ext cx="508012" cy="5328173"/>
          </a:xfrm>
          <a:prstGeom prst="rect">
            <a:avLst/>
          </a:prstGeom>
          <a:solidFill>
            <a:srgbClr val="C8C8C8">
              <a:alpha val="4980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44" name="Google Shape;444;p2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5865" y="167001"/>
            <a:ext cx="1838325" cy="361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48" name="Shape 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Google Shape;449;p2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875" spcFirstLastPara="1" rIns="121875" wrap="square" tIns="6092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</a:pPr>
            <a:r>
              <a:rPr b="1" lang="it-IT" cap="small">
                <a:solidFill>
                  <a:srgbClr val="2F5496"/>
                </a:solidFill>
              </a:rPr>
              <a:t>Servizi online</a:t>
            </a:r>
            <a:endParaRPr/>
          </a:p>
        </p:txBody>
      </p:sp>
      <p:sp>
        <p:nvSpPr>
          <p:cNvPr id="450" name="Google Shape;450;p24"/>
          <p:cNvSpPr/>
          <p:nvPr/>
        </p:nvSpPr>
        <p:spPr>
          <a:xfrm>
            <a:off x="1628775" y="2413338"/>
            <a:ext cx="8715375" cy="23083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_______________________________________________________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ESERCIZIO</a:t>
            </a:r>
            <a:r>
              <a:rPr lang="it-IT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lang="it-IT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PRATICO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Devi trovare chi offre il servizio taxi nella tua città. Utilizza il motore di ricerca per produrre un elenco (anche parziale) dei soggetti che offrono il servizio.</a:t>
            </a: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54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p2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875" spcFirstLastPara="1" rIns="121875" wrap="square" tIns="6092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</a:pPr>
            <a:r>
              <a:rPr b="1" lang="it-IT" cap="small">
                <a:solidFill>
                  <a:srgbClr val="2F5496"/>
                </a:solidFill>
              </a:rPr>
              <a:t>Servizi online</a:t>
            </a:r>
            <a:endParaRPr/>
          </a:p>
        </p:txBody>
      </p:sp>
      <p:sp>
        <p:nvSpPr>
          <p:cNvPr id="456" name="Google Shape;456;p25"/>
          <p:cNvSpPr/>
          <p:nvPr/>
        </p:nvSpPr>
        <p:spPr>
          <a:xfrm>
            <a:off x="1628775" y="2108538"/>
            <a:ext cx="8715375" cy="30469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____________________________________________________</a:t>
            </a:r>
            <a:endParaRPr b="1"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ESERCIZIO</a:t>
            </a:r>
            <a:r>
              <a:rPr lang="it-IT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lang="it-IT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PRATICO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Devi ricercare (senza acquistare) un biglietto del treno/corriera indicando città di partenza e di destinazione, il giorno e l’orario preferito per la partenza.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Trova i siti/app che offrono questo servizio distinguendo quello ufficiale da altri rivenditori.</a:t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60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Google Shape;461;p26"/>
          <p:cNvSpPr txBox="1"/>
          <p:nvPr>
            <p:ph type="title"/>
          </p:nvPr>
        </p:nvSpPr>
        <p:spPr>
          <a:xfrm>
            <a:off x="466725" y="155575"/>
            <a:ext cx="9782175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875" spcFirstLastPara="1" rIns="121875" wrap="square" tIns="6092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</a:pPr>
            <a:r>
              <a:rPr b="1" lang="it-IT" cap="small">
                <a:solidFill>
                  <a:srgbClr val="2F5496"/>
                </a:solidFill>
              </a:rPr>
              <a:t>Compilare un modulo online</a:t>
            </a:r>
            <a:endParaRPr/>
          </a:p>
        </p:txBody>
      </p:sp>
      <p:sp>
        <p:nvSpPr>
          <p:cNvPr id="462" name="Google Shape;462;p26"/>
          <p:cNvSpPr/>
          <p:nvPr/>
        </p:nvSpPr>
        <p:spPr>
          <a:xfrm>
            <a:off x="1600199" y="2528754"/>
            <a:ext cx="9210675" cy="23083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___________________________________________________________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ESERCIZIO</a:t>
            </a:r>
            <a:r>
              <a:rPr lang="it-IT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lang="it-IT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PRATICO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Devi compilare alcuni campi di tipo testo, elenco a discesa, radio button/casella di spunta, scelta di data, ecc. per accedere ad un servizio offerto da un sito web scelto dal docente.</a:t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66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Google Shape;467;p27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8" name="Google Shape;468;p2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3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9" name="Google Shape;469;p2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0" name="Google Shape;470;p27"/>
          <p:cNvSpPr txBox="1"/>
          <p:nvPr>
            <p:ph type="title"/>
          </p:nvPr>
        </p:nvSpPr>
        <p:spPr>
          <a:xfrm>
            <a:off x="1703295" y="1083732"/>
            <a:ext cx="6307230" cy="469053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</a:pPr>
            <a:r>
              <a:rPr lang="it-IT" sz="4800" cap="small">
                <a:solidFill>
                  <a:srgbClr val="2F5496"/>
                </a:solidFill>
              </a:rPr>
              <a:t>2.4 </a:t>
            </a:r>
            <a:r>
              <a:rPr b="1" lang="it-IT" sz="4800" cap="small">
                <a:solidFill>
                  <a:srgbClr val="2F5496"/>
                </a:solidFill>
              </a:rPr>
              <a:t>Netiquette</a:t>
            </a:r>
            <a:r>
              <a:rPr b="1" lang="it-IT" sz="7200" cap="small">
                <a:solidFill>
                  <a:srgbClr val="3F3F3F"/>
                </a:solidFill>
              </a:rPr>
              <a:t> </a:t>
            </a:r>
            <a:endParaRPr/>
          </a:p>
        </p:txBody>
      </p:sp>
      <p:sp>
        <p:nvSpPr>
          <p:cNvPr id="471" name="Google Shape;471;p27"/>
          <p:cNvSpPr/>
          <p:nvPr/>
        </p:nvSpPr>
        <p:spPr>
          <a:xfrm>
            <a:off x="11685778" y="767825"/>
            <a:ext cx="508012" cy="5328173"/>
          </a:xfrm>
          <a:prstGeom prst="rect">
            <a:avLst/>
          </a:prstGeom>
          <a:solidFill>
            <a:srgbClr val="C8C8C8">
              <a:alpha val="4980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75" name="Shape 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Google Shape;476;p2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875" spcFirstLastPara="1" rIns="121875" wrap="square" tIns="6092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89BBB"/>
              </a:buClr>
              <a:buSzPts val="2700"/>
              <a:buFont typeface="Calibri"/>
              <a:buNone/>
            </a:pPr>
            <a:r>
              <a:rPr b="1" lang="it-IT" cap="small">
                <a:solidFill>
                  <a:srgbClr val="2F5496"/>
                </a:solidFill>
              </a:rPr>
              <a:t>Netiquette di base per email e scrittura online</a:t>
            </a:r>
            <a:endParaRPr/>
          </a:p>
        </p:txBody>
      </p:sp>
      <p:sp>
        <p:nvSpPr>
          <p:cNvPr id="477" name="Google Shape;477;p28"/>
          <p:cNvSpPr/>
          <p:nvPr/>
        </p:nvSpPr>
        <p:spPr>
          <a:xfrm>
            <a:off x="952500" y="1466493"/>
            <a:ext cx="9753600" cy="10772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ESERCIZIO PRATICO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Leggi la seguente email e individua le scorrettezze dal punto di vista delle regole di etichetta per la gestione mail e per la scrittura:</a:t>
            </a:r>
            <a:endParaRPr/>
          </a:p>
        </p:txBody>
      </p:sp>
      <p:sp>
        <p:nvSpPr>
          <p:cNvPr id="478" name="Google Shape;478;p28"/>
          <p:cNvSpPr/>
          <p:nvPr/>
        </p:nvSpPr>
        <p:spPr>
          <a:xfrm>
            <a:off x="1045026" y="3294013"/>
            <a:ext cx="9956349" cy="25545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A:  direttore@banca.it</a:t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CC: moglie@emailpersonale.it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Oggetto: Caro Direttore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Caro Direttore,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le mando questa lettera per avvertirla che sta per arrivare la mia RICHIESTA DI AUMENTO del fido.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confidando sulla sua cortese attenzione la saluto.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CIAO :)</a:t>
            </a:r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82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p29"/>
          <p:cNvSpPr txBox="1"/>
          <p:nvPr>
            <p:ph type="title"/>
          </p:nvPr>
        </p:nvSpPr>
        <p:spPr>
          <a:xfrm>
            <a:off x="838200" y="27940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875" spcFirstLastPara="1" rIns="121875" wrap="square" tIns="6092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89BBB"/>
              </a:buClr>
              <a:buSzPts val="2700"/>
              <a:buFont typeface="Calibri"/>
              <a:buNone/>
            </a:pPr>
            <a:r>
              <a:rPr b="1" lang="it-IT" cap="small">
                <a:solidFill>
                  <a:srgbClr val="2F5496"/>
                </a:solidFill>
              </a:rPr>
              <a:t>Netiquette di base per email e scrittura online</a:t>
            </a:r>
            <a:endParaRPr/>
          </a:p>
        </p:txBody>
      </p:sp>
      <p:grpSp>
        <p:nvGrpSpPr>
          <p:cNvPr id="484" name="Google Shape;484;p29"/>
          <p:cNvGrpSpPr/>
          <p:nvPr/>
        </p:nvGrpSpPr>
        <p:grpSpPr>
          <a:xfrm>
            <a:off x="447675" y="1716561"/>
            <a:ext cx="11306174" cy="3955876"/>
            <a:chOff x="0" y="2061"/>
            <a:chExt cx="11306174" cy="3955876"/>
          </a:xfrm>
        </p:grpSpPr>
        <p:cxnSp>
          <p:nvCxnSpPr>
            <p:cNvPr id="485" name="Google Shape;485;p29"/>
            <p:cNvCxnSpPr/>
            <p:nvPr/>
          </p:nvCxnSpPr>
          <p:spPr>
            <a:xfrm>
              <a:off x="0" y="2061"/>
              <a:ext cx="11306174" cy="0"/>
            </a:xfrm>
            <a:prstGeom prst="straightConnector1">
              <a:avLst/>
            </a:prstGeom>
            <a:solidFill>
              <a:schemeClr val="lt1"/>
            </a:solidFill>
            <a:ln cap="flat" cmpd="sng" w="25400">
              <a:solidFill>
                <a:srgbClr val="3D4B5F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</p:cxnSp>
        <p:sp>
          <p:nvSpPr>
            <p:cNvPr id="486" name="Google Shape;486;p29"/>
            <p:cNvSpPr/>
            <p:nvPr/>
          </p:nvSpPr>
          <p:spPr>
            <a:xfrm>
              <a:off x="0" y="2061"/>
              <a:ext cx="11295133" cy="136582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7" name="Google Shape;487;p29"/>
            <p:cNvSpPr txBox="1"/>
            <p:nvPr/>
          </p:nvSpPr>
          <p:spPr>
            <a:xfrm>
              <a:off x="0" y="2061"/>
              <a:ext cx="11295133" cy="136582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it-IT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QUIZ DI APPRENDIMENTO 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840"/>
                </a:spcBef>
                <a:spcAft>
                  <a:spcPts val="0"/>
                </a:spcAft>
                <a:buNone/>
              </a:pPr>
              <a:r>
                <a:rPr b="0" lang="it-IT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Ti sei appena iscritto ad una community professionale online e vuoi presentarti nel forum generale. Seleziona il modo più appropriato per farlo tra le tre scelte seguenti:</a:t>
              </a:r>
              <a:endParaRPr b="0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488" name="Google Shape;488;p29"/>
            <p:cNvCxnSpPr/>
            <p:nvPr/>
          </p:nvCxnSpPr>
          <p:spPr>
            <a:xfrm>
              <a:off x="0" y="1367889"/>
              <a:ext cx="11306174" cy="0"/>
            </a:xfrm>
            <a:prstGeom prst="straightConnector1">
              <a:avLst/>
            </a:prstGeom>
            <a:solidFill>
              <a:schemeClr val="lt1"/>
            </a:solidFill>
            <a:ln cap="flat" cmpd="sng" w="25400">
              <a:solidFill>
                <a:srgbClr val="3D4B5F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</p:cxnSp>
        <p:sp>
          <p:nvSpPr>
            <p:cNvPr id="489" name="Google Shape;489;p29"/>
            <p:cNvSpPr/>
            <p:nvPr/>
          </p:nvSpPr>
          <p:spPr>
            <a:xfrm>
              <a:off x="0" y="1367889"/>
              <a:ext cx="11306174" cy="86334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0" name="Google Shape;490;p29"/>
            <p:cNvSpPr txBox="1"/>
            <p:nvPr/>
          </p:nvSpPr>
          <p:spPr>
            <a:xfrm>
              <a:off x="0" y="1367889"/>
              <a:ext cx="11306174" cy="86334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-IT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a) HEY GENTE! È FANTASTICO FAR PARTE DI QUESTA COMMUNITY!!! SPERO CHE VI PIACERANNO I MIEI POST!! SALUTI!!!</a:t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491" name="Google Shape;491;p29"/>
            <p:cNvCxnSpPr/>
            <p:nvPr/>
          </p:nvCxnSpPr>
          <p:spPr>
            <a:xfrm>
              <a:off x="0" y="2231239"/>
              <a:ext cx="11306174" cy="0"/>
            </a:xfrm>
            <a:prstGeom prst="straightConnector1">
              <a:avLst/>
            </a:prstGeom>
            <a:solidFill>
              <a:schemeClr val="lt1"/>
            </a:solidFill>
            <a:ln cap="flat" cmpd="sng" w="25400">
              <a:solidFill>
                <a:srgbClr val="3D4B5F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</p:cxnSp>
        <p:sp>
          <p:nvSpPr>
            <p:cNvPr id="492" name="Google Shape;492;p29"/>
            <p:cNvSpPr/>
            <p:nvPr/>
          </p:nvSpPr>
          <p:spPr>
            <a:xfrm>
              <a:off x="0" y="2231239"/>
              <a:ext cx="11306174" cy="86334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3" name="Google Shape;493;p29"/>
            <p:cNvSpPr txBox="1"/>
            <p:nvPr/>
          </p:nvSpPr>
          <p:spPr>
            <a:xfrm>
              <a:off x="0" y="2231239"/>
              <a:ext cx="11306174" cy="86334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-IT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b) Carissimi, grazie per aver accettato la mia registrazione alla community. Spero che avremo l’opportunità di discutere su molti argomenti interessanti. Buona giornata!</a:t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494" name="Google Shape;494;p29"/>
            <p:cNvCxnSpPr/>
            <p:nvPr/>
          </p:nvCxnSpPr>
          <p:spPr>
            <a:xfrm>
              <a:off x="0" y="3094588"/>
              <a:ext cx="11306174" cy="0"/>
            </a:xfrm>
            <a:prstGeom prst="straightConnector1">
              <a:avLst/>
            </a:prstGeom>
            <a:solidFill>
              <a:schemeClr val="lt1"/>
            </a:solidFill>
            <a:ln cap="flat" cmpd="sng" w="25400">
              <a:solidFill>
                <a:srgbClr val="3D4B5F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</p:cxnSp>
        <p:sp>
          <p:nvSpPr>
            <p:cNvPr id="495" name="Google Shape;495;p29"/>
            <p:cNvSpPr/>
            <p:nvPr/>
          </p:nvSpPr>
          <p:spPr>
            <a:xfrm>
              <a:off x="0" y="3094588"/>
              <a:ext cx="11306174" cy="86334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6" name="Google Shape;496;p29"/>
            <p:cNvSpPr txBox="1"/>
            <p:nvPr/>
          </p:nvSpPr>
          <p:spPr>
            <a:xfrm>
              <a:off x="0" y="3094588"/>
              <a:ext cx="11306174" cy="86334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-IT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c) Grazie a # scubadj x l’invito. Questo Sito Web sembra fantastico!</a:t>
              </a:r>
              <a:endParaRPr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3"/>
          <p:cNvSpPr txBox="1"/>
          <p:nvPr>
            <p:ph type="title"/>
          </p:nvPr>
        </p:nvSpPr>
        <p:spPr>
          <a:xfrm>
            <a:off x="1400175" y="-133831"/>
            <a:ext cx="75438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875" spcFirstLastPara="1" rIns="121875" wrap="square" tIns="6092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89BBB"/>
              </a:buClr>
              <a:buSzPts val="2700"/>
              <a:buFont typeface="Calibri"/>
              <a:buNone/>
            </a:pPr>
            <a:r>
              <a:rPr b="1" lang="it-IT" cap="small">
                <a:solidFill>
                  <a:srgbClr val="2F5496"/>
                </a:solidFill>
              </a:rPr>
              <a:t>                  Utilizzo «preferiti»</a:t>
            </a:r>
            <a:endParaRPr b="1" cap="small">
              <a:solidFill>
                <a:srgbClr val="2F5496"/>
              </a:solidFill>
            </a:endParaRPr>
          </a:p>
        </p:txBody>
      </p:sp>
      <p:grpSp>
        <p:nvGrpSpPr>
          <p:cNvPr id="168" name="Google Shape;168;p3"/>
          <p:cNvGrpSpPr/>
          <p:nvPr/>
        </p:nvGrpSpPr>
        <p:grpSpPr>
          <a:xfrm>
            <a:off x="1419225" y="1162656"/>
            <a:ext cx="9867900" cy="4970836"/>
            <a:chOff x="0" y="606"/>
            <a:chExt cx="9867900" cy="4970836"/>
          </a:xfrm>
        </p:grpSpPr>
        <p:cxnSp>
          <p:nvCxnSpPr>
            <p:cNvPr id="169" name="Google Shape;169;p3"/>
            <p:cNvCxnSpPr/>
            <p:nvPr/>
          </p:nvCxnSpPr>
          <p:spPr>
            <a:xfrm>
              <a:off x="0" y="606"/>
              <a:ext cx="9867900" cy="0"/>
            </a:xfrm>
            <a:prstGeom prst="straightConnector1">
              <a:avLst/>
            </a:prstGeom>
            <a:solidFill>
              <a:schemeClr val="lt1"/>
            </a:solidFill>
            <a:ln cap="flat" cmpd="sng" w="25400">
              <a:solidFill>
                <a:srgbClr val="3D4B5F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70" name="Google Shape;170;p3"/>
            <p:cNvSpPr/>
            <p:nvPr/>
          </p:nvSpPr>
          <p:spPr>
            <a:xfrm>
              <a:off x="0" y="606"/>
              <a:ext cx="9867900" cy="99416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" name="Google Shape;171;p3"/>
            <p:cNvSpPr txBox="1"/>
            <p:nvPr/>
          </p:nvSpPr>
          <p:spPr>
            <a:xfrm>
              <a:off x="0" y="606"/>
              <a:ext cx="9867900" cy="99416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it-IT" sz="2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ESERCIZIO PRATICO</a:t>
              </a:r>
              <a:endParaRPr/>
            </a:p>
            <a:p>
              <a:pPr indent="0" lvl="0" marL="0" marR="0" rtl="0" algn="l">
                <a:lnSpc>
                  <a:spcPct val="90000"/>
                </a:lnSpc>
                <a:spcBef>
                  <a:spcPts val="840"/>
                </a:spcBef>
                <a:spcAft>
                  <a:spcPts val="0"/>
                </a:spcAft>
                <a:buNone/>
              </a:pPr>
              <a:r>
                <a:rPr b="0" i="0" lang="it-IT" sz="2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Devi eseguire le successive istruzioni:</a:t>
              </a:r>
              <a:endPara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172" name="Google Shape;172;p3"/>
            <p:cNvCxnSpPr/>
            <p:nvPr/>
          </p:nvCxnSpPr>
          <p:spPr>
            <a:xfrm>
              <a:off x="0" y="994774"/>
              <a:ext cx="9867900" cy="0"/>
            </a:xfrm>
            <a:prstGeom prst="straightConnector1">
              <a:avLst/>
            </a:prstGeom>
            <a:solidFill>
              <a:schemeClr val="lt1"/>
            </a:solidFill>
            <a:ln cap="flat" cmpd="sng" w="25400">
              <a:solidFill>
                <a:srgbClr val="3D4B5F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73" name="Google Shape;173;p3"/>
            <p:cNvSpPr/>
            <p:nvPr/>
          </p:nvSpPr>
          <p:spPr>
            <a:xfrm>
              <a:off x="0" y="994774"/>
              <a:ext cx="9867900" cy="99416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" name="Google Shape;174;p3"/>
            <p:cNvSpPr txBox="1"/>
            <p:nvPr/>
          </p:nvSpPr>
          <p:spPr>
            <a:xfrm>
              <a:off x="0" y="994774"/>
              <a:ext cx="9867900" cy="99416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-IT" sz="2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1. Individua le icone dei browser sul dispositivo dell’esercitazione e apri uno di essi.</a:t>
              </a:r>
              <a:endPara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175" name="Google Shape;175;p3"/>
            <p:cNvCxnSpPr/>
            <p:nvPr/>
          </p:nvCxnSpPr>
          <p:spPr>
            <a:xfrm>
              <a:off x="0" y="1988941"/>
              <a:ext cx="9867900" cy="0"/>
            </a:xfrm>
            <a:prstGeom prst="straightConnector1">
              <a:avLst/>
            </a:prstGeom>
            <a:solidFill>
              <a:schemeClr val="lt1"/>
            </a:solidFill>
            <a:ln cap="flat" cmpd="sng" w="25400">
              <a:solidFill>
                <a:srgbClr val="3D4B5F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76" name="Google Shape;176;p3"/>
            <p:cNvSpPr/>
            <p:nvPr/>
          </p:nvSpPr>
          <p:spPr>
            <a:xfrm>
              <a:off x="0" y="1988941"/>
              <a:ext cx="9867900" cy="99416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" name="Google Shape;177;p3"/>
            <p:cNvSpPr txBox="1"/>
            <p:nvPr/>
          </p:nvSpPr>
          <p:spPr>
            <a:xfrm>
              <a:off x="0" y="1988941"/>
              <a:ext cx="9867900" cy="99416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-IT" sz="2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2. Vai al sito </a:t>
              </a:r>
              <a:r>
                <a:rPr b="0" i="0" lang="it-IT" sz="2400" u="sng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  <a:hlinkClick r:id="rId3"/>
                </a:rPr>
                <a:t>www.paneeinternet.it</a:t>
              </a:r>
              <a:r>
                <a:rPr b="0" i="0" lang="it-IT" sz="2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endPara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178" name="Google Shape;178;p3"/>
            <p:cNvCxnSpPr/>
            <p:nvPr/>
          </p:nvCxnSpPr>
          <p:spPr>
            <a:xfrm>
              <a:off x="0" y="2983108"/>
              <a:ext cx="9867900" cy="0"/>
            </a:xfrm>
            <a:prstGeom prst="straightConnector1">
              <a:avLst/>
            </a:prstGeom>
            <a:solidFill>
              <a:schemeClr val="lt1"/>
            </a:solidFill>
            <a:ln cap="flat" cmpd="sng" w="25400">
              <a:solidFill>
                <a:srgbClr val="3D4B5F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79" name="Google Shape;179;p3"/>
            <p:cNvSpPr/>
            <p:nvPr/>
          </p:nvSpPr>
          <p:spPr>
            <a:xfrm>
              <a:off x="0" y="2983108"/>
              <a:ext cx="9867900" cy="99416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" name="Google Shape;180;p3"/>
            <p:cNvSpPr txBox="1"/>
            <p:nvPr/>
          </p:nvSpPr>
          <p:spPr>
            <a:xfrm>
              <a:off x="0" y="2983108"/>
              <a:ext cx="9867900" cy="99416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-IT" sz="2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3. Naviga nel sito utilizzando il menu principale, salva la pagina «il </a:t>
              </a:r>
              <a:r>
                <a:rPr b="1" i="0" lang="it-IT" sz="2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progetto</a:t>
              </a:r>
              <a:r>
                <a:rPr b="0" i="0" lang="it-IT" sz="2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»  nei preferiti.</a:t>
              </a:r>
              <a:endPara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181" name="Google Shape;181;p3"/>
            <p:cNvCxnSpPr/>
            <p:nvPr/>
          </p:nvCxnSpPr>
          <p:spPr>
            <a:xfrm>
              <a:off x="0" y="3977275"/>
              <a:ext cx="9867900" cy="0"/>
            </a:xfrm>
            <a:prstGeom prst="straightConnector1">
              <a:avLst/>
            </a:prstGeom>
            <a:solidFill>
              <a:schemeClr val="lt1"/>
            </a:solidFill>
            <a:ln cap="flat" cmpd="sng" w="25400">
              <a:solidFill>
                <a:srgbClr val="3D4B5F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82" name="Google Shape;182;p3"/>
            <p:cNvSpPr/>
            <p:nvPr/>
          </p:nvSpPr>
          <p:spPr>
            <a:xfrm>
              <a:off x="0" y="3977275"/>
              <a:ext cx="9867900" cy="99416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" name="Google Shape;183;p3"/>
            <p:cNvSpPr txBox="1"/>
            <p:nvPr/>
          </p:nvSpPr>
          <p:spPr>
            <a:xfrm>
              <a:off x="0" y="3977275"/>
              <a:ext cx="9867900" cy="99416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-IT" sz="2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4.  Chiudi la pagina e recupera tra i preferiti la pagina appena visitata</a:t>
              </a:r>
              <a:r>
                <a:rPr b="0" i="0" lang="it-IT" sz="26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.</a:t>
              </a:r>
              <a:endParaRPr b="0" i="0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00" name="Shape 5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" name="Google Shape;501;p30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2" name="Google Shape;502;p30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3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3" name="Google Shape;503;p3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4" name="Google Shape;504;p30"/>
          <p:cNvSpPr txBox="1"/>
          <p:nvPr>
            <p:ph type="title"/>
          </p:nvPr>
        </p:nvSpPr>
        <p:spPr>
          <a:xfrm>
            <a:off x="1703295" y="1083732"/>
            <a:ext cx="6307230" cy="469053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</a:pPr>
            <a:r>
              <a:rPr lang="it-IT" sz="4800" cap="small">
                <a:solidFill>
                  <a:srgbClr val="2F5496"/>
                </a:solidFill>
              </a:rPr>
              <a:t>2.1 </a:t>
            </a:r>
            <a:r>
              <a:rPr b="1" lang="it-IT" sz="4800" cap="small">
                <a:solidFill>
                  <a:srgbClr val="2F5496"/>
                </a:solidFill>
              </a:rPr>
              <a:t>Gestire l’identità digitale</a:t>
            </a:r>
            <a:r>
              <a:rPr b="1" lang="it-IT" sz="7200" cap="small">
                <a:solidFill>
                  <a:srgbClr val="3F3F3F"/>
                </a:solidFill>
              </a:rPr>
              <a:t> </a:t>
            </a:r>
            <a:endParaRPr b="1" sz="7200" cap="small">
              <a:solidFill>
                <a:srgbClr val="3F3F3F"/>
              </a:solidFill>
            </a:endParaRPr>
          </a:p>
        </p:txBody>
      </p:sp>
      <p:sp>
        <p:nvSpPr>
          <p:cNvPr id="505" name="Google Shape;505;p30"/>
          <p:cNvSpPr/>
          <p:nvPr/>
        </p:nvSpPr>
        <p:spPr>
          <a:xfrm>
            <a:off x="11685778" y="767825"/>
            <a:ext cx="508012" cy="5328173"/>
          </a:xfrm>
          <a:prstGeom prst="rect">
            <a:avLst/>
          </a:prstGeom>
          <a:solidFill>
            <a:srgbClr val="C8C8C8">
              <a:alpha val="4980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09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p3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Gestione sicura degli account</a:t>
            </a:r>
            <a:endParaRPr/>
          </a:p>
        </p:txBody>
      </p:sp>
      <p:grpSp>
        <p:nvGrpSpPr>
          <p:cNvPr id="511" name="Google Shape;511;p31"/>
          <p:cNvGrpSpPr/>
          <p:nvPr/>
        </p:nvGrpSpPr>
        <p:grpSpPr>
          <a:xfrm>
            <a:off x="819150" y="1540402"/>
            <a:ext cx="9963148" cy="4318945"/>
            <a:chOff x="0" y="527"/>
            <a:chExt cx="9963148" cy="4318945"/>
          </a:xfrm>
        </p:grpSpPr>
        <p:cxnSp>
          <p:nvCxnSpPr>
            <p:cNvPr id="512" name="Google Shape;512;p31"/>
            <p:cNvCxnSpPr/>
            <p:nvPr/>
          </p:nvCxnSpPr>
          <p:spPr>
            <a:xfrm>
              <a:off x="0" y="527"/>
              <a:ext cx="9963148" cy="0"/>
            </a:xfrm>
            <a:prstGeom prst="straightConnector1">
              <a:avLst/>
            </a:prstGeom>
            <a:solidFill>
              <a:schemeClr val="lt1"/>
            </a:solidFill>
            <a:ln cap="flat" cmpd="sng" w="25400">
              <a:solidFill>
                <a:srgbClr val="3D4B5F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</p:cxnSp>
        <p:sp>
          <p:nvSpPr>
            <p:cNvPr id="513" name="Google Shape;513;p31"/>
            <p:cNvSpPr/>
            <p:nvPr/>
          </p:nvSpPr>
          <p:spPr>
            <a:xfrm>
              <a:off x="0" y="527"/>
              <a:ext cx="9963148" cy="86378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4" name="Google Shape;514;p31"/>
            <p:cNvSpPr txBox="1"/>
            <p:nvPr/>
          </p:nvSpPr>
          <p:spPr>
            <a:xfrm>
              <a:off x="0" y="527"/>
              <a:ext cx="9963148" cy="86378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it-IT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ESERCIZIO</a:t>
              </a:r>
              <a:r>
                <a:rPr lang="it-IT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r>
                <a:rPr b="1" lang="it-IT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PRATICO</a:t>
              </a:r>
              <a:endParaRPr b="0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0" marR="0" rtl="0" algn="l">
                <a:lnSpc>
                  <a:spcPct val="90000"/>
                </a:lnSpc>
                <a:spcBef>
                  <a:spcPts val="840"/>
                </a:spcBef>
                <a:spcAft>
                  <a:spcPts val="0"/>
                </a:spcAft>
                <a:buNone/>
              </a:pPr>
              <a:r>
                <a:rPr b="0" lang="it-IT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 </a:t>
              </a:r>
              <a:endParaRPr b="0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515" name="Google Shape;515;p31"/>
            <p:cNvCxnSpPr/>
            <p:nvPr/>
          </p:nvCxnSpPr>
          <p:spPr>
            <a:xfrm>
              <a:off x="0" y="864316"/>
              <a:ext cx="9963148" cy="0"/>
            </a:xfrm>
            <a:prstGeom prst="straightConnector1">
              <a:avLst/>
            </a:prstGeom>
            <a:solidFill>
              <a:schemeClr val="lt1"/>
            </a:solidFill>
            <a:ln cap="flat" cmpd="sng" w="25400">
              <a:solidFill>
                <a:srgbClr val="3D4B5F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</p:cxnSp>
        <p:sp>
          <p:nvSpPr>
            <p:cNvPr id="516" name="Google Shape;516;p31"/>
            <p:cNvSpPr/>
            <p:nvPr/>
          </p:nvSpPr>
          <p:spPr>
            <a:xfrm>
              <a:off x="0" y="864316"/>
              <a:ext cx="9963148" cy="86378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7" name="Google Shape;517;p31"/>
            <p:cNvSpPr txBox="1"/>
            <p:nvPr/>
          </p:nvSpPr>
          <p:spPr>
            <a:xfrm>
              <a:off x="0" y="864316"/>
              <a:ext cx="9963148" cy="86378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-IT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1) Apri il link ad un forum che ti ha fornito il docente. </a:t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518" name="Google Shape;518;p31"/>
            <p:cNvCxnSpPr/>
            <p:nvPr/>
          </p:nvCxnSpPr>
          <p:spPr>
            <a:xfrm>
              <a:off x="0" y="1728105"/>
              <a:ext cx="9963148" cy="0"/>
            </a:xfrm>
            <a:prstGeom prst="straightConnector1">
              <a:avLst/>
            </a:prstGeom>
            <a:solidFill>
              <a:schemeClr val="lt1"/>
            </a:solidFill>
            <a:ln cap="flat" cmpd="sng" w="25400">
              <a:solidFill>
                <a:srgbClr val="3D4B5F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</p:cxnSp>
        <p:sp>
          <p:nvSpPr>
            <p:cNvPr id="519" name="Google Shape;519;p31"/>
            <p:cNvSpPr/>
            <p:nvPr/>
          </p:nvSpPr>
          <p:spPr>
            <a:xfrm>
              <a:off x="0" y="1728105"/>
              <a:ext cx="9963148" cy="86378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0" name="Google Shape;520;p31"/>
            <p:cNvSpPr txBox="1"/>
            <p:nvPr/>
          </p:nvSpPr>
          <p:spPr>
            <a:xfrm>
              <a:off x="0" y="1728105"/>
              <a:ext cx="9963148" cy="86378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-IT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2) Crea un account su questo forum.</a:t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521" name="Google Shape;521;p31"/>
            <p:cNvCxnSpPr/>
            <p:nvPr/>
          </p:nvCxnSpPr>
          <p:spPr>
            <a:xfrm>
              <a:off x="0" y="2591894"/>
              <a:ext cx="9963148" cy="0"/>
            </a:xfrm>
            <a:prstGeom prst="straightConnector1">
              <a:avLst/>
            </a:prstGeom>
            <a:solidFill>
              <a:schemeClr val="lt1"/>
            </a:solidFill>
            <a:ln cap="flat" cmpd="sng" w="25400">
              <a:solidFill>
                <a:srgbClr val="3D4B5F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</p:cxnSp>
        <p:sp>
          <p:nvSpPr>
            <p:cNvPr id="522" name="Google Shape;522;p31"/>
            <p:cNvSpPr/>
            <p:nvPr/>
          </p:nvSpPr>
          <p:spPr>
            <a:xfrm>
              <a:off x="0" y="2591894"/>
              <a:ext cx="9963148" cy="86378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3" name="Google Shape;523;p31"/>
            <p:cNvSpPr txBox="1"/>
            <p:nvPr/>
          </p:nvSpPr>
          <p:spPr>
            <a:xfrm>
              <a:off x="0" y="2591894"/>
              <a:ext cx="9963148" cy="86378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-IT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3) Scegli cosa inserire nelle tue informazioni personali tenendo conto che il forum è pubblico.</a:t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524" name="Google Shape;524;p31"/>
            <p:cNvCxnSpPr/>
            <p:nvPr/>
          </p:nvCxnSpPr>
          <p:spPr>
            <a:xfrm>
              <a:off x="0" y="3455683"/>
              <a:ext cx="9963148" cy="0"/>
            </a:xfrm>
            <a:prstGeom prst="straightConnector1">
              <a:avLst/>
            </a:prstGeom>
            <a:solidFill>
              <a:schemeClr val="lt1"/>
            </a:solidFill>
            <a:ln cap="flat" cmpd="sng" w="25400">
              <a:solidFill>
                <a:srgbClr val="3D4B5F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</p:cxnSp>
        <p:sp>
          <p:nvSpPr>
            <p:cNvPr id="525" name="Google Shape;525;p31"/>
            <p:cNvSpPr/>
            <p:nvPr/>
          </p:nvSpPr>
          <p:spPr>
            <a:xfrm>
              <a:off x="0" y="3455683"/>
              <a:ext cx="9963148" cy="86378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6" name="Google Shape;526;p31"/>
            <p:cNvSpPr txBox="1"/>
            <p:nvPr/>
          </p:nvSpPr>
          <p:spPr>
            <a:xfrm>
              <a:off x="0" y="3455683"/>
              <a:ext cx="9963148" cy="86378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-IT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4) Elimina l’account in modo permanente. </a:t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27" name="Google Shape;527;p31"/>
          <p:cNvSpPr txBox="1"/>
          <p:nvPr/>
        </p:nvSpPr>
        <p:spPr>
          <a:xfrm>
            <a:off x="2145165" y="672584"/>
            <a:ext cx="6165278" cy="584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3200" cap="small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Gestione sicura degli account</a:t>
            </a:r>
            <a:endParaRPr b="1" sz="3200" cap="small">
              <a:solidFill>
                <a:srgbClr val="2F5496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1" name="Shape 5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Google Shape;532;p3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3" name="Google Shape;533;p32"/>
          <p:cNvSpPr txBox="1"/>
          <p:nvPr>
            <p:ph type="title"/>
          </p:nvPr>
        </p:nvSpPr>
        <p:spPr>
          <a:xfrm>
            <a:off x="1895475" y="0"/>
            <a:ext cx="950595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875" spcFirstLastPara="1" rIns="121875" wrap="square" tIns="6092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89BBB"/>
              </a:buClr>
              <a:buSzPts val="2700"/>
              <a:buFont typeface="Calibri"/>
              <a:buNone/>
            </a:pPr>
            <a:r>
              <a:rPr b="1" lang="it-IT" cap="small">
                <a:solidFill>
                  <a:srgbClr val="2F5496"/>
                </a:solidFill>
              </a:rPr>
              <a:t>Gestione della reputazione</a:t>
            </a:r>
            <a:endParaRPr/>
          </a:p>
        </p:txBody>
      </p:sp>
      <p:grpSp>
        <p:nvGrpSpPr>
          <p:cNvPr id="534" name="Google Shape;534;p32"/>
          <p:cNvGrpSpPr/>
          <p:nvPr/>
        </p:nvGrpSpPr>
        <p:grpSpPr>
          <a:xfrm>
            <a:off x="1304925" y="1172173"/>
            <a:ext cx="9772649" cy="4901002"/>
            <a:chOff x="0" y="598"/>
            <a:chExt cx="9772649" cy="4901002"/>
          </a:xfrm>
        </p:grpSpPr>
        <p:cxnSp>
          <p:nvCxnSpPr>
            <p:cNvPr id="535" name="Google Shape;535;p32"/>
            <p:cNvCxnSpPr/>
            <p:nvPr/>
          </p:nvCxnSpPr>
          <p:spPr>
            <a:xfrm>
              <a:off x="0" y="598"/>
              <a:ext cx="9772649" cy="0"/>
            </a:xfrm>
            <a:prstGeom prst="straightConnector1">
              <a:avLst/>
            </a:prstGeom>
            <a:solidFill>
              <a:schemeClr val="lt1"/>
            </a:solidFill>
            <a:ln cap="flat" cmpd="sng" w="25400">
              <a:solidFill>
                <a:srgbClr val="3D4B5F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</p:cxnSp>
        <p:sp>
          <p:nvSpPr>
            <p:cNvPr id="536" name="Google Shape;536;p32"/>
            <p:cNvSpPr/>
            <p:nvPr/>
          </p:nvSpPr>
          <p:spPr>
            <a:xfrm>
              <a:off x="0" y="598"/>
              <a:ext cx="9772649" cy="98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7" name="Google Shape;537;p32"/>
            <p:cNvSpPr txBox="1"/>
            <p:nvPr/>
          </p:nvSpPr>
          <p:spPr>
            <a:xfrm>
              <a:off x="0" y="598"/>
              <a:ext cx="9772649" cy="98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it-IT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ESERCIZIO</a:t>
              </a:r>
              <a:r>
                <a:rPr lang="it-IT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r>
                <a:rPr b="1" lang="it-IT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PRATICO</a:t>
              </a:r>
              <a:endParaRPr/>
            </a:p>
            <a:p>
              <a:pPr indent="0" lvl="0" marL="0" marR="0" rtl="0" algn="l">
                <a:lnSpc>
                  <a:spcPct val="90000"/>
                </a:lnSpc>
                <a:spcBef>
                  <a:spcPts val="840"/>
                </a:spcBef>
                <a:spcAft>
                  <a:spcPts val="0"/>
                </a:spcAft>
                <a:buNone/>
              </a:pPr>
              <a:r>
                <a:rPr b="0" lang="it-IT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endParaRPr b="0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538" name="Google Shape;538;p32"/>
            <p:cNvCxnSpPr/>
            <p:nvPr/>
          </p:nvCxnSpPr>
          <p:spPr>
            <a:xfrm>
              <a:off x="0" y="980799"/>
              <a:ext cx="9772649" cy="0"/>
            </a:xfrm>
            <a:prstGeom prst="straightConnector1">
              <a:avLst/>
            </a:prstGeom>
            <a:solidFill>
              <a:schemeClr val="lt1"/>
            </a:solidFill>
            <a:ln cap="flat" cmpd="sng" w="25400">
              <a:solidFill>
                <a:srgbClr val="3D4B5F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</p:cxnSp>
        <p:sp>
          <p:nvSpPr>
            <p:cNvPr id="539" name="Google Shape;539;p32"/>
            <p:cNvSpPr/>
            <p:nvPr/>
          </p:nvSpPr>
          <p:spPr>
            <a:xfrm>
              <a:off x="0" y="980799"/>
              <a:ext cx="9772649" cy="98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0" name="Google Shape;540;p32"/>
            <p:cNvSpPr txBox="1"/>
            <p:nvPr/>
          </p:nvSpPr>
          <p:spPr>
            <a:xfrm>
              <a:off x="0" y="980799"/>
              <a:ext cx="9772649" cy="98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-IT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1) Vai sul motore di ricerca preferito e ricerca il tuo nome. </a:t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541" name="Google Shape;541;p32"/>
            <p:cNvCxnSpPr/>
            <p:nvPr/>
          </p:nvCxnSpPr>
          <p:spPr>
            <a:xfrm>
              <a:off x="0" y="1960999"/>
              <a:ext cx="9772649" cy="0"/>
            </a:xfrm>
            <a:prstGeom prst="straightConnector1">
              <a:avLst/>
            </a:prstGeom>
            <a:solidFill>
              <a:schemeClr val="lt1"/>
            </a:solidFill>
            <a:ln cap="flat" cmpd="sng" w="25400">
              <a:solidFill>
                <a:srgbClr val="3D4B5F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</p:cxnSp>
        <p:sp>
          <p:nvSpPr>
            <p:cNvPr id="542" name="Google Shape;542;p32"/>
            <p:cNvSpPr/>
            <p:nvPr/>
          </p:nvSpPr>
          <p:spPr>
            <a:xfrm>
              <a:off x="0" y="1960999"/>
              <a:ext cx="9772649" cy="98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3" name="Google Shape;543;p32"/>
            <p:cNvSpPr txBox="1"/>
            <p:nvPr/>
          </p:nvSpPr>
          <p:spPr>
            <a:xfrm>
              <a:off x="0" y="1960999"/>
              <a:ext cx="9772649" cy="98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-IT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2) Verifica se nei risultati appari anche tu e se le informazioni che ti riguardano sono appropriate per essere di dominio pubblico. </a:t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544" name="Google Shape;544;p32"/>
            <p:cNvCxnSpPr/>
            <p:nvPr/>
          </p:nvCxnSpPr>
          <p:spPr>
            <a:xfrm>
              <a:off x="0" y="2941200"/>
              <a:ext cx="9772649" cy="0"/>
            </a:xfrm>
            <a:prstGeom prst="straightConnector1">
              <a:avLst/>
            </a:prstGeom>
            <a:solidFill>
              <a:schemeClr val="lt1"/>
            </a:solidFill>
            <a:ln cap="flat" cmpd="sng" w="25400">
              <a:solidFill>
                <a:srgbClr val="3D4B5F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</p:cxnSp>
        <p:sp>
          <p:nvSpPr>
            <p:cNvPr id="545" name="Google Shape;545;p32"/>
            <p:cNvSpPr/>
            <p:nvPr/>
          </p:nvSpPr>
          <p:spPr>
            <a:xfrm>
              <a:off x="0" y="2941200"/>
              <a:ext cx="9772649" cy="98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6" name="Google Shape;546;p32"/>
            <p:cNvSpPr txBox="1"/>
            <p:nvPr/>
          </p:nvSpPr>
          <p:spPr>
            <a:xfrm>
              <a:off x="0" y="2941200"/>
              <a:ext cx="9772649" cy="98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-IT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3) Apri una rete social dove sei iscritto e visualizza il tuo profilo personale come se fossi non tu, ma una persona diversa (anonimo, amico, ecc.).</a:t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547" name="Google Shape;547;p32"/>
            <p:cNvCxnSpPr/>
            <p:nvPr/>
          </p:nvCxnSpPr>
          <p:spPr>
            <a:xfrm>
              <a:off x="0" y="3921400"/>
              <a:ext cx="9772649" cy="0"/>
            </a:xfrm>
            <a:prstGeom prst="straightConnector1">
              <a:avLst/>
            </a:prstGeom>
            <a:solidFill>
              <a:schemeClr val="lt1"/>
            </a:solidFill>
            <a:ln cap="flat" cmpd="sng" w="25400">
              <a:solidFill>
                <a:srgbClr val="3D4B5F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</p:cxnSp>
        <p:sp>
          <p:nvSpPr>
            <p:cNvPr id="548" name="Google Shape;548;p32"/>
            <p:cNvSpPr/>
            <p:nvPr/>
          </p:nvSpPr>
          <p:spPr>
            <a:xfrm>
              <a:off x="0" y="3921400"/>
              <a:ext cx="9772649" cy="98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9" name="Google Shape;549;p32"/>
            <p:cNvSpPr txBox="1"/>
            <p:nvPr/>
          </p:nvSpPr>
          <p:spPr>
            <a:xfrm>
              <a:off x="0" y="3921400"/>
              <a:ext cx="9772649" cy="98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-IT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4) Verifica quali delle tue informazioni personali sono visibili a tutti. </a:t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53" name="Shape 5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4" name="Google Shape;554;p33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5" name="Google Shape;555;p33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3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6" name="Google Shape;556;p3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7" name="Google Shape;557;p33"/>
          <p:cNvSpPr txBox="1"/>
          <p:nvPr>
            <p:ph type="title"/>
          </p:nvPr>
        </p:nvSpPr>
        <p:spPr>
          <a:xfrm>
            <a:off x="1045027" y="1083732"/>
            <a:ext cx="8451398" cy="469053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</a:pPr>
            <a:r>
              <a:rPr lang="it-IT" sz="4800" cap="small">
                <a:solidFill>
                  <a:srgbClr val="2F5496"/>
                </a:solidFill>
              </a:rPr>
              <a:t>3.1 </a:t>
            </a:r>
            <a:r>
              <a:rPr b="1" lang="it-IT" sz="4800" cap="small">
                <a:solidFill>
                  <a:srgbClr val="2F5496"/>
                </a:solidFill>
              </a:rPr>
              <a:t>Proteggere  i dispositivi</a:t>
            </a:r>
            <a:endParaRPr b="1" sz="4800" cap="small">
              <a:solidFill>
                <a:srgbClr val="2F5496"/>
              </a:solidFill>
            </a:endParaRPr>
          </a:p>
        </p:txBody>
      </p:sp>
      <p:sp>
        <p:nvSpPr>
          <p:cNvPr id="558" name="Google Shape;558;p33"/>
          <p:cNvSpPr/>
          <p:nvPr/>
        </p:nvSpPr>
        <p:spPr>
          <a:xfrm>
            <a:off x="11685778" y="767825"/>
            <a:ext cx="508012" cy="5328173"/>
          </a:xfrm>
          <a:prstGeom prst="rect">
            <a:avLst/>
          </a:prstGeom>
          <a:solidFill>
            <a:srgbClr val="C8C8C8">
              <a:alpha val="4980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62" name="Shape 5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3" name="Google Shape;563;p34"/>
          <p:cNvGrpSpPr/>
          <p:nvPr/>
        </p:nvGrpSpPr>
        <p:grpSpPr>
          <a:xfrm>
            <a:off x="1200150" y="1334986"/>
            <a:ext cx="10351135" cy="4897974"/>
            <a:chOff x="0" y="1981"/>
            <a:chExt cx="10351135" cy="4897974"/>
          </a:xfrm>
        </p:grpSpPr>
        <p:cxnSp>
          <p:nvCxnSpPr>
            <p:cNvPr id="564" name="Google Shape;564;p34"/>
            <p:cNvCxnSpPr/>
            <p:nvPr/>
          </p:nvCxnSpPr>
          <p:spPr>
            <a:xfrm>
              <a:off x="0" y="1981"/>
              <a:ext cx="10351135" cy="0"/>
            </a:xfrm>
            <a:prstGeom prst="straightConnector1">
              <a:avLst/>
            </a:prstGeom>
            <a:solidFill>
              <a:schemeClr val="lt1"/>
            </a:solidFill>
            <a:ln cap="flat" cmpd="sng" w="25400">
              <a:solidFill>
                <a:srgbClr val="3D4B5F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</p:cxnSp>
        <p:sp>
          <p:nvSpPr>
            <p:cNvPr id="565" name="Google Shape;565;p34"/>
            <p:cNvSpPr/>
            <p:nvPr/>
          </p:nvSpPr>
          <p:spPr>
            <a:xfrm>
              <a:off x="0" y="1981"/>
              <a:ext cx="10351135" cy="125148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6" name="Google Shape;566;p34"/>
            <p:cNvSpPr txBox="1"/>
            <p:nvPr/>
          </p:nvSpPr>
          <p:spPr>
            <a:xfrm>
              <a:off x="0" y="1981"/>
              <a:ext cx="10351135" cy="125148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it-IT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ESERCIZIO</a:t>
              </a:r>
              <a:r>
                <a:rPr lang="it-IT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r>
                <a:rPr b="1" lang="it-IT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PRATICO</a:t>
              </a:r>
              <a:endParaRPr/>
            </a:p>
            <a:p>
              <a:pPr indent="0" lvl="0" marL="0" marR="0" rtl="0" algn="l">
                <a:lnSpc>
                  <a:spcPct val="90000"/>
                </a:lnSpc>
                <a:spcBef>
                  <a:spcPts val="840"/>
                </a:spcBef>
                <a:spcAft>
                  <a:spcPts val="0"/>
                </a:spcAft>
                <a:buNone/>
              </a:pPr>
              <a:r>
                <a:rPr lang="it-IT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Leggi la seguente email e individua gli elementi sospetti:</a:t>
              </a:r>
              <a:endParaRPr b="1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567" name="Google Shape;567;p34"/>
            <p:cNvCxnSpPr/>
            <p:nvPr/>
          </p:nvCxnSpPr>
          <p:spPr>
            <a:xfrm>
              <a:off x="0" y="1253468"/>
              <a:ext cx="10351135" cy="0"/>
            </a:xfrm>
            <a:prstGeom prst="straightConnector1">
              <a:avLst/>
            </a:prstGeom>
            <a:solidFill>
              <a:schemeClr val="lt1"/>
            </a:solidFill>
            <a:ln cap="flat" cmpd="sng" w="25400">
              <a:solidFill>
                <a:srgbClr val="3D4B5F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</p:cxnSp>
        <p:sp>
          <p:nvSpPr>
            <p:cNvPr id="568" name="Google Shape;568;p34"/>
            <p:cNvSpPr/>
            <p:nvPr/>
          </p:nvSpPr>
          <p:spPr>
            <a:xfrm>
              <a:off x="0" y="1253468"/>
              <a:ext cx="10341026" cy="364648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9" name="Google Shape;569;p34"/>
            <p:cNvSpPr txBox="1"/>
            <p:nvPr/>
          </p:nvSpPr>
          <p:spPr>
            <a:xfrm>
              <a:off x="0" y="1253468"/>
              <a:ext cx="10341026" cy="364648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76200" lIns="76200" spcFirstLastPara="1" rIns="76200" wrap="square" tIns="762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-IT" sz="20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Da: Denise Warren (</a:t>
              </a:r>
              <a:r>
                <a:rPr lang="it-IT" sz="2000" u="sng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  <a:hlinkClick r:id="rId3"/>
                </a:rPr>
                <a:t>rhd@brunet.bn</a:t>
              </a:r>
              <a:r>
                <a:rPr lang="it-IT" sz="20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)</a:t>
              </a:r>
              <a:endPara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90000"/>
                </a:lnSpc>
                <a:spcBef>
                  <a:spcPts val="700"/>
                </a:spcBef>
                <a:spcAft>
                  <a:spcPts val="0"/>
                </a:spcAft>
                <a:buNone/>
              </a:pPr>
              <a:r>
                <a:rPr lang="it-IT" sz="20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Oggeto: ACCETTA PER FAVORE LA MIA DONAZIONE !!!</a:t>
              </a:r>
              <a:endParaRPr/>
            </a:p>
            <a:p>
              <a:pPr indent="0" lvl="0" marL="0" marR="0" rtl="0" algn="l">
                <a:lnSpc>
                  <a:spcPct val="90000"/>
                </a:lnSpc>
                <a:spcBef>
                  <a:spcPts val="700"/>
                </a:spcBef>
                <a:spcAft>
                  <a:spcPts val="0"/>
                </a:spcAft>
                <a:buNone/>
              </a:pPr>
              <a:r>
                <a:rPr lang="it-IT" sz="20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Buongiorno,</a:t>
              </a:r>
              <a:endParaRPr/>
            </a:p>
            <a:p>
              <a:pPr indent="0" lvl="0" marL="0" marR="0" rtl="0" algn="l">
                <a:lnSpc>
                  <a:spcPct val="90000"/>
                </a:lnSpc>
                <a:spcBef>
                  <a:spcPts val="700"/>
                </a:spcBef>
                <a:spcAft>
                  <a:spcPts val="0"/>
                </a:spcAft>
                <a:buNone/>
              </a:pPr>
              <a:r>
                <a:rPr lang="it-IT" sz="20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sono la signora Denise Warren e la mia Fondazione ha deciso di donarle 1,2 milioni di dollari. Per ulteriori dettagli su come ricevere la donazione, ci mandi una mail cliccando su questo indirizzo: </a:t>
              </a:r>
              <a:r>
                <a:rPr lang="it-IT" sz="2000" u="sng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  <a:hlinkClick r:id="rId4"/>
                </a:rPr>
                <a:t>base.line@aol.com</a:t>
              </a:r>
              <a:endPara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90000"/>
                </a:lnSpc>
                <a:spcBef>
                  <a:spcPts val="700"/>
                </a:spcBef>
                <a:spcAft>
                  <a:spcPts val="0"/>
                </a:spcAft>
                <a:buNone/>
              </a:pPr>
              <a:r>
                <a:rPr lang="it-IT" sz="20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Cordiali saluti,</a:t>
              </a:r>
              <a:br>
                <a:rPr lang="it-IT" sz="20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</a:br>
              <a:r>
                <a:rPr lang="it-IT" sz="20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Warren D, LLC®</a:t>
              </a:r>
              <a:endParaRPr/>
            </a:p>
            <a:p>
              <a:pPr indent="0" lvl="0" marL="0" marR="0" rtl="0" algn="l">
                <a:lnSpc>
                  <a:spcPct val="90000"/>
                </a:lnSpc>
                <a:spcBef>
                  <a:spcPts val="700"/>
                </a:spcBef>
                <a:spcAft>
                  <a:spcPts val="0"/>
                </a:spcAft>
                <a:buNone/>
              </a:pPr>
              <a:r>
                <a:rPr lang="it-IT" sz="20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base.line@aol.com</a:t>
              </a:r>
              <a:br>
                <a:rPr lang="it-IT" sz="20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</a:br>
              <a:r>
                <a:rPr lang="it-IT" sz="20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Copyright©2018 Warren D, Fondazione LLC® Tutti i diritti riservati</a:t>
              </a:r>
              <a:endParaRPr/>
            </a:p>
          </p:txBody>
        </p:sp>
      </p:grpSp>
      <p:sp>
        <p:nvSpPr>
          <p:cNvPr id="570" name="Google Shape;570;p34"/>
          <p:cNvSpPr txBox="1"/>
          <p:nvPr/>
        </p:nvSpPr>
        <p:spPr>
          <a:xfrm>
            <a:off x="2895600" y="528951"/>
            <a:ext cx="3744936" cy="584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3200" cap="small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Messaggi sospetti</a:t>
            </a:r>
            <a:endParaRPr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74" name="Shape 5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" name="Google Shape;575;p35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6" name="Google Shape;576;p35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3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7" name="Google Shape;577;p3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8" name="Google Shape;578;p35"/>
          <p:cNvSpPr txBox="1"/>
          <p:nvPr>
            <p:ph type="title"/>
          </p:nvPr>
        </p:nvSpPr>
        <p:spPr>
          <a:xfrm>
            <a:off x="1333500" y="1083732"/>
            <a:ext cx="7936763" cy="469053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</a:pPr>
            <a:r>
              <a:rPr lang="it-IT" sz="4800" cap="small">
                <a:solidFill>
                  <a:srgbClr val="2F5496"/>
                </a:solidFill>
              </a:rPr>
              <a:t>3.2 </a:t>
            </a:r>
            <a:r>
              <a:rPr b="1" lang="it-IT" sz="4800" cap="small">
                <a:solidFill>
                  <a:srgbClr val="2F5496"/>
                </a:solidFill>
              </a:rPr>
              <a:t>Proteggere i dati personali e la privacy</a:t>
            </a:r>
            <a:endParaRPr/>
          </a:p>
        </p:txBody>
      </p:sp>
      <p:sp>
        <p:nvSpPr>
          <p:cNvPr id="579" name="Google Shape;579;p35"/>
          <p:cNvSpPr/>
          <p:nvPr/>
        </p:nvSpPr>
        <p:spPr>
          <a:xfrm>
            <a:off x="11685778" y="767825"/>
            <a:ext cx="508012" cy="5328173"/>
          </a:xfrm>
          <a:prstGeom prst="rect">
            <a:avLst/>
          </a:prstGeom>
          <a:solidFill>
            <a:srgbClr val="C8C8C8">
              <a:alpha val="4980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83" name="Shape 5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" name="Google Shape;584;p3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875" spcFirstLastPara="1" rIns="121875" wrap="square" tIns="6092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</a:pPr>
            <a:r>
              <a:rPr b="1" lang="it-IT" cap="small">
                <a:solidFill>
                  <a:srgbClr val="2F5496"/>
                </a:solidFill>
              </a:rPr>
              <a:t>Proteggere i dati personali</a:t>
            </a:r>
            <a:endParaRPr/>
          </a:p>
        </p:txBody>
      </p:sp>
      <p:grpSp>
        <p:nvGrpSpPr>
          <p:cNvPr id="585" name="Google Shape;585;p36"/>
          <p:cNvGrpSpPr/>
          <p:nvPr/>
        </p:nvGrpSpPr>
        <p:grpSpPr>
          <a:xfrm>
            <a:off x="1362075" y="1612139"/>
            <a:ext cx="9534525" cy="4633844"/>
            <a:chOff x="0" y="2415"/>
            <a:chExt cx="9534525" cy="4633844"/>
          </a:xfrm>
        </p:grpSpPr>
        <p:cxnSp>
          <p:nvCxnSpPr>
            <p:cNvPr id="586" name="Google Shape;586;p36"/>
            <p:cNvCxnSpPr/>
            <p:nvPr/>
          </p:nvCxnSpPr>
          <p:spPr>
            <a:xfrm>
              <a:off x="0" y="2415"/>
              <a:ext cx="9534525" cy="0"/>
            </a:xfrm>
            <a:prstGeom prst="straightConnector1">
              <a:avLst/>
            </a:prstGeom>
            <a:solidFill>
              <a:schemeClr val="lt1"/>
            </a:solidFill>
            <a:ln cap="flat" cmpd="sng" w="25400">
              <a:solidFill>
                <a:srgbClr val="3D4B5F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</p:cxnSp>
        <p:sp>
          <p:nvSpPr>
            <p:cNvPr id="587" name="Google Shape;587;p36"/>
            <p:cNvSpPr/>
            <p:nvPr/>
          </p:nvSpPr>
          <p:spPr>
            <a:xfrm>
              <a:off x="0" y="2415"/>
              <a:ext cx="9525213" cy="159990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8" name="Google Shape;588;p36"/>
            <p:cNvSpPr txBox="1"/>
            <p:nvPr/>
          </p:nvSpPr>
          <p:spPr>
            <a:xfrm>
              <a:off x="0" y="2415"/>
              <a:ext cx="9525213" cy="159990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it-IT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QUIZ DI APPRENDIMENTO 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840"/>
                </a:spcBef>
                <a:spcAft>
                  <a:spcPts val="0"/>
                </a:spcAft>
                <a:buNone/>
              </a:pPr>
              <a:r>
                <a:rPr lang="it-IT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Quali informazioni un tuo profilo pubblico dovrebbe mostrare?</a:t>
              </a:r>
              <a:endParaRPr b="0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589" name="Google Shape;589;p36"/>
            <p:cNvCxnSpPr/>
            <p:nvPr/>
          </p:nvCxnSpPr>
          <p:spPr>
            <a:xfrm>
              <a:off x="0" y="1602321"/>
              <a:ext cx="9534525" cy="0"/>
            </a:xfrm>
            <a:prstGeom prst="straightConnector1">
              <a:avLst/>
            </a:prstGeom>
            <a:solidFill>
              <a:schemeClr val="lt1"/>
            </a:solidFill>
            <a:ln cap="flat" cmpd="sng" w="25400">
              <a:solidFill>
                <a:srgbClr val="3D4B5F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</p:cxnSp>
        <p:sp>
          <p:nvSpPr>
            <p:cNvPr id="590" name="Google Shape;590;p36"/>
            <p:cNvSpPr/>
            <p:nvPr/>
          </p:nvSpPr>
          <p:spPr>
            <a:xfrm>
              <a:off x="0" y="1602321"/>
              <a:ext cx="9534525" cy="101131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1" name="Google Shape;591;p36"/>
            <p:cNvSpPr txBox="1"/>
            <p:nvPr/>
          </p:nvSpPr>
          <p:spPr>
            <a:xfrm>
              <a:off x="0" y="1602321"/>
              <a:ext cx="9534525" cy="101131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-IT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a) Nome, data di nascita, sesso, religione.</a:t>
              </a:r>
              <a:endParaRPr/>
            </a:p>
          </p:txBody>
        </p:sp>
        <p:cxnSp>
          <p:nvCxnSpPr>
            <p:cNvPr id="592" name="Google Shape;592;p36"/>
            <p:cNvCxnSpPr/>
            <p:nvPr/>
          </p:nvCxnSpPr>
          <p:spPr>
            <a:xfrm>
              <a:off x="0" y="2613634"/>
              <a:ext cx="9534525" cy="0"/>
            </a:xfrm>
            <a:prstGeom prst="straightConnector1">
              <a:avLst/>
            </a:prstGeom>
            <a:solidFill>
              <a:schemeClr val="lt1"/>
            </a:solidFill>
            <a:ln cap="flat" cmpd="sng" w="25400">
              <a:solidFill>
                <a:srgbClr val="3D4B5F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</p:cxnSp>
        <p:sp>
          <p:nvSpPr>
            <p:cNvPr id="593" name="Google Shape;593;p36"/>
            <p:cNvSpPr/>
            <p:nvPr/>
          </p:nvSpPr>
          <p:spPr>
            <a:xfrm>
              <a:off x="0" y="2613634"/>
              <a:ext cx="9534525" cy="101131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4" name="Google Shape;594;p36"/>
            <p:cNvSpPr txBox="1"/>
            <p:nvPr/>
          </p:nvSpPr>
          <p:spPr>
            <a:xfrm>
              <a:off x="0" y="2613634"/>
              <a:ext cx="9534525" cy="101131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-IT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b) Nome, numero di telefono, città.</a:t>
              </a:r>
              <a:endParaRPr/>
            </a:p>
          </p:txBody>
        </p:sp>
        <p:cxnSp>
          <p:nvCxnSpPr>
            <p:cNvPr id="595" name="Google Shape;595;p36"/>
            <p:cNvCxnSpPr/>
            <p:nvPr/>
          </p:nvCxnSpPr>
          <p:spPr>
            <a:xfrm>
              <a:off x="0" y="3624947"/>
              <a:ext cx="9534525" cy="0"/>
            </a:xfrm>
            <a:prstGeom prst="straightConnector1">
              <a:avLst/>
            </a:prstGeom>
            <a:solidFill>
              <a:schemeClr val="lt1"/>
            </a:solidFill>
            <a:ln cap="flat" cmpd="sng" w="25400">
              <a:solidFill>
                <a:srgbClr val="3D4B5F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</p:cxnSp>
        <p:sp>
          <p:nvSpPr>
            <p:cNvPr id="596" name="Google Shape;596;p36"/>
            <p:cNvSpPr/>
            <p:nvPr/>
          </p:nvSpPr>
          <p:spPr>
            <a:xfrm>
              <a:off x="0" y="3624947"/>
              <a:ext cx="9534525" cy="101131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7" name="Google Shape;597;p36"/>
            <p:cNvSpPr txBox="1"/>
            <p:nvPr/>
          </p:nvSpPr>
          <p:spPr>
            <a:xfrm>
              <a:off x="0" y="3624947"/>
              <a:ext cx="9534525" cy="101131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-IT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c) Nick name (soprannome), città, sport preferiti.</a:t>
              </a:r>
              <a:endParaRPr/>
            </a:p>
          </p:txBody>
        </p:sp>
      </p:grp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01" name="Shape 6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2" name="Google Shape;602;p3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3" name="Google Shape;603;p3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875" spcFirstLastPara="1" rIns="121875" wrap="square" tIns="6092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</a:pPr>
            <a:r>
              <a:rPr b="1" lang="it-IT" cap="small">
                <a:solidFill>
                  <a:srgbClr val="2F5496"/>
                </a:solidFill>
              </a:rPr>
              <a:t>Navigazione privata</a:t>
            </a:r>
            <a:endParaRPr/>
          </a:p>
        </p:txBody>
      </p:sp>
      <p:grpSp>
        <p:nvGrpSpPr>
          <p:cNvPr id="604" name="Google Shape;604;p37"/>
          <p:cNvGrpSpPr/>
          <p:nvPr/>
        </p:nvGrpSpPr>
        <p:grpSpPr>
          <a:xfrm>
            <a:off x="1400176" y="1686287"/>
            <a:ext cx="9391650" cy="4187097"/>
            <a:chOff x="0" y="363"/>
            <a:chExt cx="9391650" cy="4187097"/>
          </a:xfrm>
        </p:grpSpPr>
        <p:cxnSp>
          <p:nvCxnSpPr>
            <p:cNvPr id="605" name="Google Shape;605;p37"/>
            <p:cNvCxnSpPr/>
            <p:nvPr/>
          </p:nvCxnSpPr>
          <p:spPr>
            <a:xfrm>
              <a:off x="0" y="363"/>
              <a:ext cx="9391650" cy="0"/>
            </a:xfrm>
            <a:prstGeom prst="straightConnector1">
              <a:avLst/>
            </a:prstGeom>
            <a:solidFill>
              <a:schemeClr val="lt1"/>
            </a:solidFill>
            <a:ln cap="flat" cmpd="sng" w="25400">
              <a:solidFill>
                <a:srgbClr val="3D4B5F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</p:cxnSp>
        <p:sp>
          <p:nvSpPr>
            <p:cNvPr id="606" name="Google Shape;606;p37"/>
            <p:cNvSpPr/>
            <p:nvPr/>
          </p:nvSpPr>
          <p:spPr>
            <a:xfrm>
              <a:off x="0" y="363"/>
              <a:ext cx="9391650" cy="125198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7" name="Google Shape;607;p37"/>
            <p:cNvSpPr txBox="1"/>
            <p:nvPr/>
          </p:nvSpPr>
          <p:spPr>
            <a:xfrm>
              <a:off x="0" y="363"/>
              <a:ext cx="9391650" cy="125198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106675" lIns="106675" spcFirstLastPara="1" rIns="106675" wrap="square" tIns="10667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it-IT" sz="2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ESERCIZIO</a:t>
              </a:r>
              <a:r>
                <a:rPr lang="it-IT" sz="2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r>
                <a:rPr b="1" lang="it-IT" sz="2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PRATICO</a:t>
              </a:r>
              <a:endParaRPr/>
            </a:p>
          </p:txBody>
        </p:sp>
        <p:cxnSp>
          <p:nvCxnSpPr>
            <p:cNvPr id="608" name="Google Shape;608;p37"/>
            <p:cNvCxnSpPr/>
            <p:nvPr/>
          </p:nvCxnSpPr>
          <p:spPr>
            <a:xfrm>
              <a:off x="0" y="1252351"/>
              <a:ext cx="9391650" cy="0"/>
            </a:xfrm>
            <a:prstGeom prst="straightConnector1">
              <a:avLst/>
            </a:prstGeom>
            <a:solidFill>
              <a:schemeClr val="lt1"/>
            </a:solidFill>
            <a:ln cap="flat" cmpd="sng" w="25400">
              <a:solidFill>
                <a:srgbClr val="3D4B5F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</p:cxnSp>
        <p:sp>
          <p:nvSpPr>
            <p:cNvPr id="609" name="Google Shape;609;p37"/>
            <p:cNvSpPr/>
            <p:nvPr/>
          </p:nvSpPr>
          <p:spPr>
            <a:xfrm>
              <a:off x="0" y="1252351"/>
              <a:ext cx="9391650" cy="90807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0" name="Google Shape;610;p37"/>
            <p:cNvSpPr txBox="1"/>
            <p:nvPr/>
          </p:nvSpPr>
          <p:spPr>
            <a:xfrm>
              <a:off x="0" y="1252351"/>
              <a:ext cx="9391650" cy="90807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-IT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1) Usando il browser del tuo dispositivo, blocca e sblocca i cookies.</a:t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611" name="Google Shape;611;p37"/>
            <p:cNvCxnSpPr/>
            <p:nvPr/>
          </p:nvCxnSpPr>
          <p:spPr>
            <a:xfrm>
              <a:off x="0" y="2160424"/>
              <a:ext cx="9391650" cy="0"/>
            </a:xfrm>
            <a:prstGeom prst="straightConnector1">
              <a:avLst/>
            </a:prstGeom>
            <a:solidFill>
              <a:schemeClr val="lt1"/>
            </a:solidFill>
            <a:ln cap="flat" cmpd="sng" w="25400">
              <a:solidFill>
                <a:srgbClr val="3D4B5F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</p:cxnSp>
        <p:sp>
          <p:nvSpPr>
            <p:cNvPr id="612" name="Google Shape;612;p37"/>
            <p:cNvSpPr/>
            <p:nvPr/>
          </p:nvSpPr>
          <p:spPr>
            <a:xfrm>
              <a:off x="0" y="2160424"/>
              <a:ext cx="9391650" cy="102379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3" name="Google Shape;613;p37"/>
            <p:cNvSpPr txBox="1"/>
            <p:nvPr/>
          </p:nvSpPr>
          <p:spPr>
            <a:xfrm>
              <a:off x="0" y="2160424"/>
              <a:ext cx="9391650" cy="102379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-IT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2) Usando il browser del tuo dispositivo, apri la cronologia e cancella una voce. </a:t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614" name="Google Shape;614;p37"/>
            <p:cNvCxnSpPr/>
            <p:nvPr/>
          </p:nvCxnSpPr>
          <p:spPr>
            <a:xfrm>
              <a:off x="0" y="3184220"/>
              <a:ext cx="9391650" cy="0"/>
            </a:xfrm>
            <a:prstGeom prst="straightConnector1">
              <a:avLst/>
            </a:prstGeom>
            <a:solidFill>
              <a:schemeClr val="lt1"/>
            </a:solidFill>
            <a:ln cap="flat" cmpd="sng" w="25400">
              <a:solidFill>
                <a:srgbClr val="3D4B5F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</p:cxnSp>
        <p:sp>
          <p:nvSpPr>
            <p:cNvPr id="615" name="Google Shape;615;p37"/>
            <p:cNvSpPr/>
            <p:nvPr/>
          </p:nvSpPr>
          <p:spPr>
            <a:xfrm>
              <a:off x="0" y="3184220"/>
              <a:ext cx="9391650" cy="100324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6" name="Google Shape;616;p37"/>
            <p:cNvSpPr txBox="1"/>
            <p:nvPr/>
          </p:nvSpPr>
          <p:spPr>
            <a:xfrm>
              <a:off x="0" y="3184220"/>
              <a:ext cx="9391650" cy="100324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-IT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3) Attiva la funzione “Incognito” del tuo browser e naviga.</a:t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20" name="Shape 6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1" name="Google Shape;621;p3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9" name="Google Shape;189;p4"/>
          <p:cNvSpPr txBox="1"/>
          <p:nvPr>
            <p:ph type="title"/>
          </p:nvPr>
        </p:nvSpPr>
        <p:spPr>
          <a:xfrm>
            <a:off x="800100" y="-133831"/>
            <a:ext cx="11322088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875" spcFirstLastPara="1" rIns="121875" wrap="square" tIns="6092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</a:pPr>
            <a:r>
              <a:rPr b="1" lang="it-IT" cap="small">
                <a:solidFill>
                  <a:srgbClr val="2F5496"/>
                </a:solidFill>
              </a:rPr>
              <a:t>Ricercare informazioni </a:t>
            </a:r>
            <a:endParaRPr b="1" cap="small">
              <a:solidFill>
                <a:srgbClr val="2F5496"/>
              </a:solidFill>
            </a:endParaRPr>
          </a:p>
        </p:txBody>
      </p:sp>
      <p:grpSp>
        <p:nvGrpSpPr>
          <p:cNvPr id="190" name="Google Shape;190;p4"/>
          <p:cNvGrpSpPr/>
          <p:nvPr/>
        </p:nvGrpSpPr>
        <p:grpSpPr>
          <a:xfrm>
            <a:off x="1314450" y="972148"/>
            <a:ext cx="9725025" cy="4901002"/>
            <a:chOff x="0" y="598"/>
            <a:chExt cx="9725025" cy="4901002"/>
          </a:xfrm>
        </p:grpSpPr>
        <p:cxnSp>
          <p:nvCxnSpPr>
            <p:cNvPr id="191" name="Google Shape;191;p4"/>
            <p:cNvCxnSpPr/>
            <p:nvPr/>
          </p:nvCxnSpPr>
          <p:spPr>
            <a:xfrm>
              <a:off x="0" y="598"/>
              <a:ext cx="9725025" cy="0"/>
            </a:xfrm>
            <a:prstGeom prst="straightConnector1">
              <a:avLst/>
            </a:prstGeom>
            <a:solidFill>
              <a:schemeClr val="lt1"/>
            </a:solidFill>
            <a:ln cap="flat" cmpd="sng" w="25400">
              <a:solidFill>
                <a:srgbClr val="3D4B5F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</p:cxnSp>
        <p:sp>
          <p:nvSpPr>
            <p:cNvPr id="192" name="Google Shape;192;p4"/>
            <p:cNvSpPr/>
            <p:nvPr/>
          </p:nvSpPr>
          <p:spPr>
            <a:xfrm>
              <a:off x="0" y="598"/>
              <a:ext cx="9725025" cy="98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" name="Google Shape;193;p4"/>
            <p:cNvSpPr txBox="1"/>
            <p:nvPr/>
          </p:nvSpPr>
          <p:spPr>
            <a:xfrm>
              <a:off x="0" y="598"/>
              <a:ext cx="9725025" cy="98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it-IT" sz="2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ESERCIZIO</a:t>
              </a:r>
              <a:r>
                <a:rPr b="0" i="0" lang="it-IT" sz="2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r>
                <a:rPr b="1" i="0" lang="it-IT" sz="2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PRATICO</a:t>
              </a:r>
              <a:endParaRPr/>
            </a:p>
            <a:p>
              <a:pPr indent="0" lvl="0" marL="0" marR="0" rtl="0" algn="l">
                <a:lnSpc>
                  <a:spcPct val="90000"/>
                </a:lnSpc>
                <a:spcBef>
                  <a:spcPts val="840"/>
                </a:spcBef>
                <a:spcAft>
                  <a:spcPts val="0"/>
                </a:spcAft>
                <a:buNone/>
              </a:pPr>
              <a:r>
                <a:rPr b="0" i="0" lang="it-IT" sz="2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Devi trovare queste pagine web usando un motore di ricerca: </a:t>
              </a:r>
              <a:endPara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194" name="Google Shape;194;p4"/>
            <p:cNvCxnSpPr/>
            <p:nvPr/>
          </p:nvCxnSpPr>
          <p:spPr>
            <a:xfrm>
              <a:off x="0" y="980799"/>
              <a:ext cx="9725025" cy="0"/>
            </a:xfrm>
            <a:prstGeom prst="straightConnector1">
              <a:avLst/>
            </a:prstGeom>
            <a:solidFill>
              <a:schemeClr val="lt1"/>
            </a:solidFill>
            <a:ln cap="flat" cmpd="sng" w="25400">
              <a:solidFill>
                <a:srgbClr val="3D4B5F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</p:cxnSp>
        <p:sp>
          <p:nvSpPr>
            <p:cNvPr id="195" name="Google Shape;195;p4"/>
            <p:cNvSpPr/>
            <p:nvPr/>
          </p:nvSpPr>
          <p:spPr>
            <a:xfrm>
              <a:off x="0" y="980799"/>
              <a:ext cx="9725025" cy="98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6" name="Google Shape;196;p4"/>
            <p:cNvSpPr txBox="1"/>
            <p:nvPr/>
          </p:nvSpPr>
          <p:spPr>
            <a:xfrm>
              <a:off x="0" y="980799"/>
              <a:ext cx="9725025" cy="98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-IT" sz="2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1) La pagina web ufficiale del Comune di Bologna. </a:t>
              </a:r>
              <a:endPara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197" name="Google Shape;197;p4"/>
            <p:cNvCxnSpPr/>
            <p:nvPr/>
          </p:nvCxnSpPr>
          <p:spPr>
            <a:xfrm>
              <a:off x="0" y="1960999"/>
              <a:ext cx="9725025" cy="0"/>
            </a:xfrm>
            <a:prstGeom prst="straightConnector1">
              <a:avLst/>
            </a:prstGeom>
            <a:solidFill>
              <a:schemeClr val="lt1"/>
            </a:solidFill>
            <a:ln cap="flat" cmpd="sng" w="25400">
              <a:solidFill>
                <a:srgbClr val="3D4B5F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</p:cxnSp>
        <p:sp>
          <p:nvSpPr>
            <p:cNvPr id="198" name="Google Shape;198;p4"/>
            <p:cNvSpPr/>
            <p:nvPr/>
          </p:nvSpPr>
          <p:spPr>
            <a:xfrm>
              <a:off x="0" y="1960999"/>
              <a:ext cx="9725025" cy="98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" name="Google Shape;199;p4"/>
            <p:cNvSpPr txBox="1"/>
            <p:nvPr/>
          </p:nvSpPr>
          <p:spPr>
            <a:xfrm>
              <a:off x="0" y="1960999"/>
              <a:ext cx="9725025" cy="98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-IT" sz="2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2) La pagina web ufficiale del servizio sanitario della Regione Emilia-Romagna. </a:t>
              </a:r>
              <a:endPara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200" name="Google Shape;200;p4"/>
            <p:cNvCxnSpPr/>
            <p:nvPr/>
          </p:nvCxnSpPr>
          <p:spPr>
            <a:xfrm>
              <a:off x="0" y="2941200"/>
              <a:ext cx="9725025" cy="0"/>
            </a:xfrm>
            <a:prstGeom prst="straightConnector1">
              <a:avLst/>
            </a:prstGeom>
            <a:solidFill>
              <a:schemeClr val="lt1"/>
            </a:solidFill>
            <a:ln cap="flat" cmpd="sng" w="25400">
              <a:solidFill>
                <a:srgbClr val="3D4B5F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</p:cxnSp>
        <p:sp>
          <p:nvSpPr>
            <p:cNvPr id="201" name="Google Shape;201;p4"/>
            <p:cNvSpPr/>
            <p:nvPr/>
          </p:nvSpPr>
          <p:spPr>
            <a:xfrm>
              <a:off x="0" y="2941200"/>
              <a:ext cx="9725025" cy="98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" name="Google Shape;202;p4"/>
            <p:cNvSpPr txBox="1"/>
            <p:nvPr/>
          </p:nvSpPr>
          <p:spPr>
            <a:xfrm>
              <a:off x="0" y="2941200"/>
              <a:ext cx="9725025" cy="98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-IT" sz="2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3) La pagina web di Trenitalia per acquistare un biglietto ferroviario.</a:t>
              </a:r>
              <a:endPara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203" name="Google Shape;203;p4"/>
            <p:cNvCxnSpPr/>
            <p:nvPr/>
          </p:nvCxnSpPr>
          <p:spPr>
            <a:xfrm>
              <a:off x="0" y="3921400"/>
              <a:ext cx="9725025" cy="0"/>
            </a:xfrm>
            <a:prstGeom prst="straightConnector1">
              <a:avLst/>
            </a:prstGeom>
            <a:solidFill>
              <a:schemeClr val="lt1"/>
            </a:solidFill>
            <a:ln cap="flat" cmpd="sng" w="25400">
              <a:solidFill>
                <a:srgbClr val="3D4B5F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</p:cxnSp>
        <p:sp>
          <p:nvSpPr>
            <p:cNvPr id="204" name="Google Shape;204;p4"/>
            <p:cNvSpPr/>
            <p:nvPr/>
          </p:nvSpPr>
          <p:spPr>
            <a:xfrm>
              <a:off x="0" y="3921400"/>
              <a:ext cx="9725025" cy="98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" name="Google Shape;205;p4"/>
            <p:cNvSpPr txBox="1"/>
            <p:nvPr/>
          </p:nvSpPr>
          <p:spPr>
            <a:xfrm>
              <a:off x="0" y="3921400"/>
              <a:ext cx="9725025" cy="98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-IT" sz="2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4) La pagina web ufficiale dell’aeroporto di Bologna. </a:t>
              </a:r>
              <a:endPara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06" name="Google Shape;206;p4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3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5"/>
          <p:cNvSpPr txBox="1"/>
          <p:nvPr>
            <p:ph type="title"/>
          </p:nvPr>
        </p:nvSpPr>
        <p:spPr>
          <a:xfrm>
            <a:off x="1333499" y="0"/>
            <a:ext cx="11522113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875" spcFirstLastPara="1" rIns="121875" wrap="square" tIns="6092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</a:pPr>
            <a:r>
              <a:rPr b="1" lang="it-IT" cap="small">
                <a:solidFill>
                  <a:srgbClr val="2F5496"/>
                </a:solidFill>
              </a:rPr>
              <a:t>Ricercare informazioni </a:t>
            </a:r>
            <a:endParaRPr/>
          </a:p>
        </p:txBody>
      </p:sp>
      <p:grpSp>
        <p:nvGrpSpPr>
          <p:cNvPr id="213" name="Google Shape;213;p5"/>
          <p:cNvGrpSpPr/>
          <p:nvPr/>
        </p:nvGrpSpPr>
        <p:grpSpPr>
          <a:xfrm>
            <a:off x="1143000" y="1127440"/>
            <a:ext cx="10086975" cy="4593974"/>
            <a:chOff x="0" y="1712"/>
            <a:chExt cx="10086975" cy="4593974"/>
          </a:xfrm>
        </p:grpSpPr>
        <p:cxnSp>
          <p:nvCxnSpPr>
            <p:cNvPr id="214" name="Google Shape;214;p5"/>
            <p:cNvCxnSpPr/>
            <p:nvPr/>
          </p:nvCxnSpPr>
          <p:spPr>
            <a:xfrm>
              <a:off x="0" y="1712"/>
              <a:ext cx="10086975" cy="0"/>
            </a:xfrm>
            <a:prstGeom prst="straightConnector1">
              <a:avLst/>
            </a:prstGeom>
            <a:solidFill>
              <a:schemeClr val="lt1"/>
            </a:solidFill>
            <a:ln cap="flat" cmpd="sng" w="25400">
              <a:solidFill>
                <a:srgbClr val="3D4B5F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</p:cxnSp>
        <p:sp>
          <p:nvSpPr>
            <p:cNvPr id="215" name="Google Shape;215;p5"/>
            <p:cNvSpPr/>
            <p:nvPr/>
          </p:nvSpPr>
          <p:spPr>
            <a:xfrm>
              <a:off x="0" y="1712"/>
              <a:ext cx="10086975" cy="11920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" name="Google Shape;216;p5"/>
            <p:cNvSpPr txBox="1"/>
            <p:nvPr/>
          </p:nvSpPr>
          <p:spPr>
            <a:xfrm>
              <a:off x="0" y="1712"/>
              <a:ext cx="10086975" cy="11920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it-IT" sz="2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QUIZ DI APPRENDIMENTO</a:t>
              </a:r>
              <a:endParaRPr/>
            </a:p>
            <a:p>
              <a:pPr indent="0" lvl="0" marL="0" marR="0" rtl="0" algn="l">
                <a:lnSpc>
                  <a:spcPct val="90000"/>
                </a:lnSpc>
                <a:spcBef>
                  <a:spcPts val="840"/>
                </a:spcBef>
                <a:spcAft>
                  <a:spcPts val="0"/>
                </a:spcAft>
                <a:buNone/>
              </a:pPr>
              <a:r>
                <a:rPr b="0" i="0" lang="it-IT" sz="2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Stai cercando informazioni sulla qualità del servizio ferroviario nel tuo Paese. Per trovarlo usi: </a:t>
              </a:r>
              <a:endPara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217" name="Google Shape;217;p5"/>
            <p:cNvCxnSpPr/>
            <p:nvPr/>
          </p:nvCxnSpPr>
          <p:spPr>
            <a:xfrm>
              <a:off x="0" y="1193714"/>
              <a:ext cx="10086975" cy="0"/>
            </a:xfrm>
            <a:prstGeom prst="straightConnector1">
              <a:avLst/>
            </a:prstGeom>
            <a:solidFill>
              <a:schemeClr val="lt1"/>
            </a:solidFill>
            <a:ln cap="flat" cmpd="sng" w="25400">
              <a:solidFill>
                <a:srgbClr val="3D4B5F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</p:cxnSp>
        <p:sp>
          <p:nvSpPr>
            <p:cNvPr id="218" name="Google Shape;218;p5"/>
            <p:cNvSpPr/>
            <p:nvPr/>
          </p:nvSpPr>
          <p:spPr>
            <a:xfrm>
              <a:off x="0" y="1193714"/>
              <a:ext cx="10086975" cy="101796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9" name="Google Shape;219;p5"/>
            <p:cNvSpPr txBox="1"/>
            <p:nvPr/>
          </p:nvSpPr>
          <p:spPr>
            <a:xfrm>
              <a:off x="0" y="1193714"/>
              <a:ext cx="10086975" cy="101796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-IT" sz="2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1) Google Chrome</a:t>
              </a:r>
              <a:endPara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220" name="Google Shape;220;p5"/>
            <p:cNvCxnSpPr/>
            <p:nvPr/>
          </p:nvCxnSpPr>
          <p:spPr>
            <a:xfrm>
              <a:off x="0" y="2211683"/>
              <a:ext cx="10086975" cy="0"/>
            </a:xfrm>
            <a:prstGeom prst="straightConnector1">
              <a:avLst/>
            </a:prstGeom>
            <a:solidFill>
              <a:schemeClr val="lt1"/>
            </a:solidFill>
            <a:ln cap="flat" cmpd="sng" w="25400">
              <a:solidFill>
                <a:srgbClr val="3D4B5F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</p:cxnSp>
        <p:sp>
          <p:nvSpPr>
            <p:cNvPr id="221" name="Google Shape;221;p5"/>
            <p:cNvSpPr/>
            <p:nvPr/>
          </p:nvSpPr>
          <p:spPr>
            <a:xfrm>
              <a:off x="0" y="2211683"/>
              <a:ext cx="10086975" cy="11920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" name="Google Shape;222;p5"/>
            <p:cNvSpPr txBox="1"/>
            <p:nvPr/>
          </p:nvSpPr>
          <p:spPr>
            <a:xfrm>
              <a:off x="0" y="2211683"/>
              <a:ext cx="10086975" cy="11920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-IT" sz="2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2) Enit (Agenzia Nazionale Turismo) </a:t>
              </a:r>
              <a:endPara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223" name="Google Shape;223;p5"/>
            <p:cNvCxnSpPr/>
            <p:nvPr/>
          </p:nvCxnSpPr>
          <p:spPr>
            <a:xfrm>
              <a:off x="0" y="3403685"/>
              <a:ext cx="10086975" cy="0"/>
            </a:xfrm>
            <a:prstGeom prst="straightConnector1">
              <a:avLst/>
            </a:prstGeom>
            <a:solidFill>
              <a:schemeClr val="lt1"/>
            </a:solidFill>
            <a:ln cap="flat" cmpd="sng" w="25400">
              <a:solidFill>
                <a:srgbClr val="3D4B5F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</p:cxnSp>
        <p:sp>
          <p:nvSpPr>
            <p:cNvPr id="224" name="Google Shape;224;p5"/>
            <p:cNvSpPr/>
            <p:nvPr/>
          </p:nvSpPr>
          <p:spPr>
            <a:xfrm>
              <a:off x="0" y="3403685"/>
              <a:ext cx="10086975" cy="11920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" name="Google Shape;225;p5"/>
            <p:cNvSpPr txBox="1"/>
            <p:nvPr/>
          </p:nvSpPr>
          <p:spPr>
            <a:xfrm>
              <a:off x="0" y="3403685"/>
              <a:ext cx="10086975" cy="11920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-IT" sz="2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3) Google Drive</a:t>
              </a:r>
              <a:endParaRPr/>
            </a:p>
          </p:txBody>
        </p:sp>
      </p:grpSp>
      <p:sp>
        <p:nvSpPr>
          <p:cNvPr id="226" name="Google Shape;226;p5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3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2" name="Google Shape;232;p6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3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3" name="Google Shape;233;p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4" name="Google Shape;234;p6"/>
          <p:cNvSpPr txBox="1"/>
          <p:nvPr>
            <p:ph type="title"/>
          </p:nvPr>
        </p:nvSpPr>
        <p:spPr>
          <a:xfrm>
            <a:off x="125866" y="1588557"/>
            <a:ext cx="9446760" cy="310726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</a:pPr>
            <a:r>
              <a:rPr lang="it-IT" sz="4800" cap="small">
                <a:solidFill>
                  <a:srgbClr val="2F5496"/>
                </a:solidFill>
              </a:rPr>
              <a:t>1.2 </a:t>
            </a:r>
            <a:r>
              <a:rPr b="1" lang="it-IT" sz="4800" cap="small">
                <a:solidFill>
                  <a:srgbClr val="2F5496"/>
                </a:solidFill>
              </a:rPr>
              <a:t>Valutare dati, informazioni e </a:t>
            </a:r>
            <a:br>
              <a:rPr b="1" lang="it-IT" sz="4800" cap="small">
                <a:solidFill>
                  <a:srgbClr val="2F5496"/>
                </a:solidFill>
              </a:rPr>
            </a:br>
            <a:r>
              <a:rPr b="1" lang="it-IT" sz="4800" cap="small">
                <a:solidFill>
                  <a:srgbClr val="2F5496"/>
                </a:solidFill>
              </a:rPr>
              <a:t>contenuti digitali</a:t>
            </a:r>
            <a:br>
              <a:rPr b="1" lang="it-IT" sz="7200" cap="small">
                <a:solidFill>
                  <a:srgbClr val="3F3F3F"/>
                </a:solidFill>
              </a:rPr>
            </a:br>
            <a:r>
              <a:rPr b="1" lang="it-IT" sz="7200" cap="small">
                <a:solidFill>
                  <a:srgbClr val="3F3F3F"/>
                </a:solidFill>
              </a:rPr>
              <a:t>   </a:t>
            </a:r>
            <a:endParaRPr/>
          </a:p>
        </p:txBody>
      </p:sp>
      <p:sp>
        <p:nvSpPr>
          <p:cNvPr id="235" name="Google Shape;235;p6"/>
          <p:cNvSpPr/>
          <p:nvPr/>
        </p:nvSpPr>
        <p:spPr>
          <a:xfrm>
            <a:off x="11685778" y="767825"/>
            <a:ext cx="508012" cy="5328173"/>
          </a:xfrm>
          <a:prstGeom prst="rect">
            <a:avLst/>
          </a:prstGeom>
          <a:solidFill>
            <a:srgbClr val="C8C8C8">
              <a:alpha val="4980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0" name="Google Shape;240;p7"/>
          <p:cNvPicPr preferRelativeResize="0"/>
          <p:nvPr/>
        </p:nvPicPr>
        <p:blipFill rotWithShape="1">
          <a:blip r:embed="rId3">
            <a:alphaModFix/>
          </a:blip>
          <a:srcRect b="1" l="0" r="0" t="2103"/>
          <a:stretch/>
        </p:blipFill>
        <p:spPr>
          <a:xfrm>
            <a:off x="4003735" y="2811482"/>
            <a:ext cx="3876168" cy="202063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1" name="Google Shape;241;p7"/>
          <p:cNvPicPr preferRelativeResize="0"/>
          <p:nvPr/>
        </p:nvPicPr>
        <p:blipFill rotWithShape="1">
          <a:blip r:embed="rId4">
            <a:alphaModFix/>
          </a:blip>
          <a:srcRect b="17358" l="12121" r="9483" t="0"/>
          <a:stretch/>
        </p:blipFill>
        <p:spPr>
          <a:xfrm>
            <a:off x="164363" y="2498745"/>
            <a:ext cx="3599651" cy="2020630"/>
          </a:xfrm>
          <a:prstGeom prst="rect">
            <a:avLst/>
          </a:prstGeom>
          <a:noFill/>
          <a:ln>
            <a:noFill/>
          </a:ln>
        </p:spPr>
      </p:pic>
      <p:sp>
        <p:nvSpPr>
          <p:cNvPr id="242" name="Google Shape;242;p7"/>
          <p:cNvSpPr/>
          <p:nvPr/>
        </p:nvSpPr>
        <p:spPr>
          <a:xfrm>
            <a:off x="125865" y="5031310"/>
            <a:ext cx="3325365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it-IT" sz="1800" u="sng" cap="none" strike="noStrik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  <a:hlinkClick r:id="rId5"/>
              </a:rPr>
              <a:t>https://www.edreams.it/offerte/voli/compagnia/FR/ryanair/</a:t>
            </a:r>
            <a:r>
              <a:rPr b="0" i="0" lang="it-IT" sz="1800" u="none" cap="none" strike="noStrik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</p:txBody>
      </p:sp>
      <p:pic>
        <p:nvPicPr>
          <p:cNvPr id="243" name="Google Shape;243;p7"/>
          <p:cNvPicPr preferRelativeResize="0"/>
          <p:nvPr/>
        </p:nvPicPr>
        <p:blipFill rotWithShape="1">
          <a:blip r:embed="rId6">
            <a:alphaModFix/>
          </a:blip>
          <a:srcRect b="34222" l="5449" r="36951" t="8954"/>
          <a:stretch/>
        </p:blipFill>
        <p:spPr>
          <a:xfrm>
            <a:off x="8119624" y="2843235"/>
            <a:ext cx="4049099" cy="2128814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7"/>
          <p:cNvSpPr/>
          <p:nvPr/>
        </p:nvSpPr>
        <p:spPr>
          <a:xfrm>
            <a:off x="4348238" y="5147834"/>
            <a:ext cx="3010889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it-IT" sz="18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7"/>
              </a:rPr>
              <a:t>https://www.ryanair.com/it/it/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5" name="Google Shape;245;p7"/>
          <p:cNvSpPr/>
          <p:nvPr/>
        </p:nvSpPr>
        <p:spPr>
          <a:xfrm>
            <a:off x="8119624" y="5137735"/>
            <a:ext cx="3946511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8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8"/>
              </a:rPr>
              <a:t>https://www.jetcost.it/compagnie-aeree/voli-ryanair.html</a:t>
            </a:r>
            <a:r>
              <a:rPr lang="it-IT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</p:txBody>
      </p:sp>
      <p:sp>
        <p:nvSpPr>
          <p:cNvPr id="246" name="Google Shape;246;p7"/>
          <p:cNvSpPr/>
          <p:nvPr/>
        </p:nvSpPr>
        <p:spPr>
          <a:xfrm>
            <a:off x="2336800" y="1629365"/>
            <a:ext cx="8051800" cy="7571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Clicca sui tre link sottostanti e poi rispondi: qual è il sito web ufficiale di Ryanair?</a:t>
            </a:r>
            <a:endParaRPr/>
          </a:p>
        </p:txBody>
      </p:sp>
      <p:sp>
        <p:nvSpPr>
          <p:cNvPr id="247" name="Google Shape;247;p7"/>
          <p:cNvSpPr txBox="1"/>
          <p:nvPr>
            <p:ph type="title"/>
          </p:nvPr>
        </p:nvSpPr>
        <p:spPr>
          <a:xfrm>
            <a:off x="2336800" y="119376"/>
            <a:ext cx="10210862" cy="60810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89BBB"/>
              </a:buClr>
              <a:buSzPts val="2700"/>
              <a:buFont typeface="Calibri"/>
              <a:buNone/>
            </a:pPr>
            <a:r>
              <a:rPr b="1" lang="it-IT" sz="3200" cap="small">
                <a:solidFill>
                  <a:srgbClr val="2F5496"/>
                </a:solidFill>
              </a:rPr>
              <a:t>Valutare dati, informazioni e contenuti digitali</a:t>
            </a:r>
            <a:endParaRPr b="1" sz="3200" cap="small">
              <a:solidFill>
                <a:srgbClr val="2F5496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8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3" name="Google Shape;253;p8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3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4" name="Google Shape;254;p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" name="Google Shape;255;p8"/>
          <p:cNvSpPr txBox="1"/>
          <p:nvPr>
            <p:ph type="title"/>
          </p:nvPr>
        </p:nvSpPr>
        <p:spPr>
          <a:xfrm>
            <a:off x="542926" y="1083732"/>
            <a:ext cx="7743824" cy="469053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</a:pPr>
            <a:r>
              <a:rPr lang="it-IT" sz="4800" cap="small">
                <a:solidFill>
                  <a:srgbClr val="2F5496"/>
                </a:solidFill>
              </a:rPr>
              <a:t>1.3 </a:t>
            </a:r>
            <a:r>
              <a:rPr b="1" lang="it-IT" sz="4800" cap="small">
                <a:solidFill>
                  <a:srgbClr val="2F5496"/>
                </a:solidFill>
              </a:rPr>
              <a:t>Gestire dati, informazioni e contenuti digitali</a:t>
            </a:r>
            <a:br>
              <a:rPr b="1" lang="it-IT" sz="7200" cap="small">
                <a:solidFill>
                  <a:srgbClr val="3F3F3F"/>
                </a:solidFill>
              </a:rPr>
            </a:br>
            <a:r>
              <a:rPr b="1" lang="it-IT" sz="7200" cap="small">
                <a:solidFill>
                  <a:srgbClr val="3F3F3F"/>
                </a:solidFill>
              </a:rPr>
              <a:t>   </a:t>
            </a:r>
            <a:endParaRPr/>
          </a:p>
        </p:txBody>
      </p:sp>
      <p:sp>
        <p:nvSpPr>
          <p:cNvPr id="256" name="Google Shape;256;p8"/>
          <p:cNvSpPr/>
          <p:nvPr/>
        </p:nvSpPr>
        <p:spPr>
          <a:xfrm>
            <a:off x="11685778" y="767825"/>
            <a:ext cx="508012" cy="5328173"/>
          </a:xfrm>
          <a:prstGeom prst="rect">
            <a:avLst/>
          </a:prstGeom>
          <a:solidFill>
            <a:srgbClr val="C8C8C8">
              <a:alpha val="4980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1" name="Google Shape;261;p9"/>
          <p:cNvGrpSpPr/>
          <p:nvPr/>
        </p:nvGrpSpPr>
        <p:grpSpPr>
          <a:xfrm>
            <a:off x="2300288" y="1276350"/>
            <a:ext cx="7729537" cy="5086350"/>
            <a:chOff x="0" y="0"/>
            <a:chExt cx="7729537" cy="5086350"/>
          </a:xfrm>
        </p:grpSpPr>
        <p:cxnSp>
          <p:nvCxnSpPr>
            <p:cNvPr id="262" name="Google Shape;262;p9"/>
            <p:cNvCxnSpPr/>
            <p:nvPr/>
          </p:nvCxnSpPr>
          <p:spPr>
            <a:xfrm>
              <a:off x="0" y="0"/>
              <a:ext cx="7729537" cy="0"/>
            </a:xfrm>
            <a:prstGeom prst="straightConnector1">
              <a:avLst/>
            </a:prstGeom>
            <a:solidFill>
              <a:schemeClr val="lt1"/>
            </a:solidFill>
            <a:ln cap="flat" cmpd="sng" w="25400">
              <a:solidFill>
                <a:srgbClr val="3D4B5F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</p:cxnSp>
        <p:sp>
          <p:nvSpPr>
            <p:cNvPr id="263" name="Google Shape;263;p9"/>
            <p:cNvSpPr/>
            <p:nvPr/>
          </p:nvSpPr>
          <p:spPr>
            <a:xfrm>
              <a:off x="0" y="0"/>
              <a:ext cx="7729537" cy="50863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4" name="Google Shape;264;p9"/>
            <p:cNvSpPr txBox="1"/>
            <p:nvPr/>
          </p:nvSpPr>
          <p:spPr>
            <a:xfrm>
              <a:off x="0" y="0"/>
              <a:ext cx="7729537" cy="50863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it-IT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QUIZ DI APPRENDIMENTO 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840"/>
                </a:spcBef>
                <a:spcAft>
                  <a:spcPts val="0"/>
                </a:spcAft>
                <a:buNone/>
              </a:pPr>
              <a:r>
                <a:rPr lang="it-IT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Associa ad ogni tipo di file che vedi nella colonna sinistra l’estensione ad esso corrispondente che vedi in colonna destra.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840"/>
                </a:spcBef>
                <a:spcAft>
                  <a:spcPts val="0"/>
                </a:spcAft>
                <a:buNone/>
              </a:pPr>
              <a:r>
                <a:t/>
              </a:r>
              <a:endParaRPr b="1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aphicFrame>
        <p:nvGraphicFramePr>
          <p:cNvPr id="265" name="Google Shape;265;p9"/>
          <p:cNvGraphicFramePr/>
          <p:nvPr/>
        </p:nvGraphicFramePr>
        <p:xfrm>
          <a:off x="2209800" y="3254748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{52622F49-5C6A-44BF-8FF2-F925146398A2}</a:tableStyleId>
              </a:tblPr>
              <a:tblGrid>
                <a:gridCol w="5400900"/>
                <a:gridCol w="2541425"/>
              </a:tblGrid>
              <a:tr h="2251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it-IT" sz="2400" u="none" cap="none" strike="noStrik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Tipo di file</a:t>
                      </a:r>
                      <a:endParaRPr sz="24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it-IT" sz="2400" u="none" cap="none" strike="noStrik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Estensione del file</a:t>
                      </a:r>
                      <a:endParaRPr sz="24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45725" marB="45725" marR="91450" marL="91450"/>
                </a:tc>
              </a:tr>
              <a:tr h="1932725">
                <a:tc>
                  <a:txBody>
                    <a:bodyPr/>
                    <a:lstStyle/>
                    <a:p>
                      <a:pPr indent="-342900" lvl="0" marL="3429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Char char="•"/>
                      </a:pPr>
                      <a:r>
                        <a:rPr lang="it-IT" sz="2400" u="none" cap="none" strike="noStrik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File di testo modificabile [...]</a:t>
                      </a:r>
                      <a:endParaRPr sz="24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-342900" lvl="0" marL="3429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Char char="•"/>
                      </a:pPr>
                      <a:r>
                        <a:rPr lang="it-IT" sz="2400" u="none" cap="none" strike="noStrik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Immagine [...]</a:t>
                      </a:r>
                      <a:endParaRPr sz="24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-342900" lvl="0" marL="3429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Char char="•"/>
                      </a:pPr>
                      <a:r>
                        <a:rPr lang="it-IT" sz="2400" u="none" cap="none" strike="noStrik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Foglio elettronico [...]</a:t>
                      </a:r>
                      <a:endParaRPr sz="24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-342900" lvl="0" marL="3429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Char char="•"/>
                      </a:pPr>
                      <a:r>
                        <a:rPr lang="it-IT" sz="2400" u="none" cap="none" strike="noStrik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Video [...]</a:t>
                      </a:r>
                      <a:endParaRPr sz="24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-342900" lvl="0" marL="3429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Char char="•"/>
                      </a:pPr>
                      <a:r>
                        <a:rPr lang="it-IT" sz="2400" u="none" cap="none" strike="noStrik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File audio [...]</a:t>
                      </a:r>
                      <a:endParaRPr sz="24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rPr b="0" i="0" lang="it-IT" sz="2400" u="none" cap="none" strike="noStrik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.xlsx</a:t>
                      </a:r>
                      <a:endParaRPr sz="24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rPr lang="it-IT" sz="2400" u="none" cap="none" strike="noStrik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.docx</a:t>
                      </a:r>
                      <a:endParaRPr sz="24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rPr lang="it-IT" sz="2400" u="none" cap="none" strike="noStrik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.mp4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rPr b="0" i="0" lang="it-IT" sz="2400" u="none" cap="none" strike="noStrik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.jpg</a:t>
                      </a:r>
                      <a:endParaRPr b="0" i="0" sz="24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rPr b="0" i="0" lang="it-IT" sz="2400" u="none" cap="none" strike="noStrik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.mp4</a:t>
                      </a:r>
                      <a:endParaRPr sz="24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sp>
        <p:nvSpPr>
          <p:cNvPr id="266" name="Google Shape;266;p9"/>
          <p:cNvSpPr/>
          <p:nvPr/>
        </p:nvSpPr>
        <p:spPr>
          <a:xfrm>
            <a:off x="2376736" y="260687"/>
            <a:ext cx="8053936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3600" cap="small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Gestire dati, informazioni e contenuti</a:t>
            </a:r>
            <a:endParaRPr sz="3600">
              <a:solidFill>
                <a:srgbClr val="2F5496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lide PEI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ema di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GRazia PEI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2019-04-30T06:55:33Z</dcterms:created>
  <dc:creator>Guermandi Grazia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0x0101001AE30E6302E2D04799C84E306614235B</vt:lpwstr>
  </property>
</Properties>
</file>