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e22a1b4c2d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e22a1b4c2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jpg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Relationship Id="rId4" Type="http://schemas.openxmlformats.org/officeDocument/2006/relationships/hyperlink" Target="https://www.bufale.net/" TargetMode="External"/><Relationship Id="rId5" Type="http://schemas.openxmlformats.org/officeDocument/2006/relationships/hyperlink" Target="https://www.butac.it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FAKE NEWS E BUFALE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FAKE NEWS E BUFALE: DI COSA SI TRATTA?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CARATTERISTICHE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TIPOLOGIE DI FAKE NEWS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PROTEGGERSI?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Fake news e Bufale - Di cosa si tratta?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Fake news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bufale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sono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informazioni false, inventate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diffuse con lo scopo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disinformare le persone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attraverso canali che, invece, dovrebbero informare.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 volte si tratta di notizie false facilmente identificabili, altre volte è molto più difficile rendersi conto della falsità di quello che leggiamo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possiamo essere portati a crederci e, addirittura, condividere con altre persone quanto abbiamo appreso, diffondendo così la disinformazione.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difenderci da fake news e bufale conoscendone la struttura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anche facendo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ricerca su internet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momento in cui non siamo sicuri della veridicità di un’informazione.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292700"/>
            <a:ext cx="32697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 fake news è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notizia relativa a qualcosa che è appena avvenuto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fake news potrebbe essere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parzialmente vera o parzialmente verosimile.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Fake News storica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fu quella diffusa via radio, come fosse un comunicato del governo, da Orson Welles (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“La Guerra dei Mondi”),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nel 1938, provocando un’ondata di panico generale quando molti ascoltatori credettero veramente in un’imminente invasione aliena.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tutto non era nato come Fake News, ma chi si collegò a trasmissione già iniziata non ebbe modo di verificare quanto stesse ascoltando.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Caratteristiche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241500" y="845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Fake news</a:t>
            </a:r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4305150" y="1291900"/>
            <a:ext cx="34656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bufala (in inglese «hoax») è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indefinita nel tempo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bufala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totalmente falsa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(fake)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inverosimile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antonomasia.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Bufala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fu quella diffusa 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2014 riguardante il ritrovamento del corpo di una sirena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durante una missione di recupero in mare. La notizia venne sostenuta e alimentata anche da alcuni politici.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realtà si trattava di un corpo di cera utilizzato per le riprese di un film. 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4169775" y="8455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Bufale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Tipologie di fake news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407025" y="1210575"/>
            <a:ext cx="3369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Contenuto ingannatore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quando il contenuto viene spacciato come proveniente da fonti attendibili ma non è così.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Contenuto falso al 100%: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quando il contenuto è completamente falso, costruito per trarre in inganno.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Contenuto manipolato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quando l'informazione reale, o l'immagine, viene manipolata per trarre in inganno.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Contenuto fuorviante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quando si fa uso ingannevole dell'informazione per inquadrare un problema o una persona.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4255050" y="1291900"/>
            <a:ext cx="3369900" cy="32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Collegamento ingannevole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quando titoli, immagini o didascalie non sono relative al fatto di cui si parla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Contesto ingannevole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quando il contenuto reale è accompagnato da informazioni contestuali false.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Manipolazione della satira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quando non c'è intenzione di procurare danno, ma il contenuto satirico viene utilizzato per trarre in inganno.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Tipologie di fake news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407025" y="1210575"/>
            <a:ext cx="3369900" cy="36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tipologia specifica di fake news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quella delle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truffe online o via email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Si viene portati 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credere qualche cosa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falso per convincerci a compiere una certa 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comprare qualche cosa, oppure fornire i nostri dati.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sempre l’attendibilità del mittente o del sito tramite una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diffidare da messaggi che ci invitano a fare cose del genere.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fianco notiamo una email apparentemente inviata da Poste italiane, che in realtà è stata inviata da anonimi a scopo di truffa.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4255050" y="1291900"/>
            <a:ext cx="33699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77226" y="1723230"/>
            <a:ext cx="4879050" cy="169705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/>
          <p:nvPr/>
        </p:nvSpPr>
        <p:spPr>
          <a:xfrm>
            <a:off x="3977225" y="1723225"/>
            <a:ext cx="1238400" cy="12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8"/>
          <p:cNvSpPr/>
          <p:nvPr/>
        </p:nvSpPr>
        <p:spPr>
          <a:xfrm>
            <a:off x="5119025" y="2515775"/>
            <a:ext cx="2569500" cy="255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Come proteggersi?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1" name="Google Shape;141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9"/>
          <p:cNvSpPr txBox="1"/>
          <p:nvPr/>
        </p:nvSpPr>
        <p:spPr>
          <a:xfrm>
            <a:off x="365200" y="1116775"/>
            <a:ext cx="34182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proteggerci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 questo tipo di notizie dobbiamo sempre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verificare le fonti tramite ricerche su internet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controllare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chi ha scritto l’articolo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perché molto spesso si tratta di siti che hanno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nome simile a siti di notizie veritiere, per ingannare le persone meno attente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Eventualmente abbiamo a disposizione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siti che possono aiutarci nella nostra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nel caso in cui Google non ci dia risposte soddisfacenti.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9"/>
          <p:cNvSpPr txBox="1"/>
          <p:nvPr/>
        </p:nvSpPr>
        <p:spPr>
          <a:xfrm>
            <a:off x="4230900" y="1655425"/>
            <a:ext cx="3418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Tra i numerosi siti esistenti: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bufale.net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raccoglie le notizie pubblicate e  diffuse di recente, catalogandole come vere o false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butac.it: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simile al sito sopracitato, si tratta di un altro elenco nel quale le notizie vengono divise tra bufale e veritiere</a:t>
            </a:r>
            <a:endParaRPr baseline="30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50" name="Google Shape;150;p20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Fake (news)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termine inglese che sta a significare «falso», «contraffatto», «alterato». Può essere associato ad una notizia falsa (fake news) o ad un profilo di una persona inesistente.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Hoax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Termine inglese che significa «burla», «beffa», «falso allarme».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Ab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reviazione del termine hyperlink, indica il collegamento ipertestuale di una pagina web verso un altro contenuto (pagina, documento, file).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