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24ad1bb50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e24ad1bb50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e24ad1bb50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e24ad1bb50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e24ad1bb50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ge24ad1bb50_0_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e24ad1bb50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e24ad1bb50_0_10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24ad1bb50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e24ad1bb50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e24ad1bb50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ge24ad1bb50_0_1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e24ad1bb50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e24ad1bb5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e24ad1bb50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e24ad1bb50_0_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e24ad1bb50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e24ad1bb50_0_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Relationship Id="rId4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Relationship Id="rId4" Type="http://schemas.openxmlformats.org/officeDocument/2006/relationships/image" Target="../media/image17.jpg"/><Relationship Id="rId5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Relationship Id="rId4" Type="http://schemas.openxmlformats.org/officeDocument/2006/relationships/image" Target="../media/image1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Relationship Id="rId4" Type="http://schemas.openxmlformats.org/officeDocument/2006/relationships/image" Target="../media/image1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jpg"/><Relationship Id="rId4" Type="http://schemas.openxmlformats.org/officeDocument/2006/relationships/image" Target="../media/image1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Relationship Id="rId4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GOOGLE, CHROME E GOOGLE MAPS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</a:t>
            </a:r>
            <a:r>
              <a:rPr b="1" lang="it-IT" sz="2500">
                <a:solidFill>
                  <a:srgbClr val="4E9CBA"/>
                </a:solidFill>
              </a:rPr>
              <a:t>. Chrome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96" name="Google Shape;196;p22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2"/>
          <p:cNvSpPr txBox="1"/>
          <p:nvPr/>
        </p:nvSpPr>
        <p:spPr>
          <a:xfrm>
            <a:off x="365200" y="1116775"/>
            <a:ext cx="34119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effettuare una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potremo utilizzare 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di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pagina principale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Effettuata la nostra ricerca compariranno dei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risultati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che, tramite gli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strumenti nella barra superiore potremo filtrare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quindi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ricercare solo immagini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video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etc.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Ogni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risultato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sarà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composto da URL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sito,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Titolo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breve descrizione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avere un’idea se quello che abbiamo trovato corrisponda alle nostre ricerche.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1028" y="623900"/>
            <a:ext cx="1795199" cy="3889638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2"/>
          <p:cNvSpPr/>
          <p:nvPr/>
        </p:nvSpPr>
        <p:spPr>
          <a:xfrm>
            <a:off x="5187650" y="1466025"/>
            <a:ext cx="1795200" cy="209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2"/>
          <p:cNvSpPr/>
          <p:nvPr/>
        </p:nvSpPr>
        <p:spPr>
          <a:xfrm>
            <a:off x="5187650" y="1739800"/>
            <a:ext cx="1761900" cy="599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3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Chrome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07" name="Google Shape;207;p23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3"/>
          <p:cNvSpPr txBox="1"/>
          <p:nvPr/>
        </p:nvSpPr>
        <p:spPr>
          <a:xfrm>
            <a:off x="365200" y="1116775"/>
            <a:ext cx="3411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 una pagina ai preferiti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così che sia sempre accessibile.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farlo dovremo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aprire la pagina interessata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premere su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tre puntini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alto, che ci apriranno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menu.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parte superiore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menu vedremo tra i simboli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stella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che, premuta, ci permetterà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 la pagina ai preferiti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trovare i preferiti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basterà andare sempre nello stesso menu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cercare la voce Preferiti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2279" y="816124"/>
            <a:ext cx="1620551" cy="3511225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3"/>
          <p:cNvSpPr/>
          <p:nvPr/>
        </p:nvSpPr>
        <p:spPr>
          <a:xfrm>
            <a:off x="6586975" y="942675"/>
            <a:ext cx="198000" cy="208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1" name="Google Shape;21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62475" y="816137"/>
            <a:ext cx="1620551" cy="3511225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23"/>
          <p:cNvSpPr/>
          <p:nvPr/>
        </p:nvSpPr>
        <p:spPr>
          <a:xfrm>
            <a:off x="5485025" y="942675"/>
            <a:ext cx="198000" cy="208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3"/>
          <p:cNvSpPr/>
          <p:nvPr/>
        </p:nvSpPr>
        <p:spPr>
          <a:xfrm>
            <a:off x="6388975" y="1936500"/>
            <a:ext cx="525900" cy="208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4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Google Maps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20" name="Google Shape;220;p24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4"/>
          <p:cNvSpPr txBox="1"/>
          <p:nvPr/>
        </p:nvSpPr>
        <p:spPr>
          <a:xfrm>
            <a:off x="365200" y="945500"/>
            <a:ext cx="34119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 Maps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l’applicazione che ci aiuterà 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cercare e trovare luoghi o indirizzi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 una mappa, per poterci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orientare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Potremo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impostare la navigazione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così che ci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guidi fino a destinazione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Nella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barra superiore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potremo inserire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luogo o indirizzo desiderato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Maps ci permetterà anche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scegliere se visualizzare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direttamente alcuni p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unti d’interesse vicini a noi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come ristoranti, benzinai etc.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potremo navigare tra 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home page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avviare un percorso di navigazione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luoghi salvati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2" name="Google Shape;222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2138" y="387000"/>
            <a:ext cx="1952924" cy="4231399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3" name="Google Shape;223;p24"/>
          <p:cNvSpPr/>
          <p:nvPr/>
        </p:nvSpPr>
        <p:spPr>
          <a:xfrm>
            <a:off x="5092275" y="528075"/>
            <a:ext cx="1953000" cy="525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4"/>
          <p:cNvSpPr/>
          <p:nvPr/>
        </p:nvSpPr>
        <p:spPr>
          <a:xfrm>
            <a:off x="5181175" y="4162875"/>
            <a:ext cx="1056900" cy="236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5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Google Maps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31" name="Google Shape;231;p25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5"/>
          <p:cNvSpPr txBox="1"/>
          <p:nvPr/>
        </p:nvSpPr>
        <p:spPr>
          <a:xfrm>
            <a:off x="365200" y="945500"/>
            <a:ext cx="34119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cercare un indirizzo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un luogo dovremo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scriverlo nella barra di ricerca in alto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nella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mappa centrale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ci verrà mostrato con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segnalino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anche effettuare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vocale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caso in cui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fossimo a conoscenza dell’indirizzo preciso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mentre scriviamo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Maps ci consiglierà alcuni luoghi tra cui scegliere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 abbiano al loro interno l’indirizzo o il nome fino a quel momento inseriti.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3" name="Google Shape;23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9425" y="387000"/>
            <a:ext cx="1952899" cy="423132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5"/>
          <p:cNvSpPr/>
          <p:nvPr/>
        </p:nvSpPr>
        <p:spPr>
          <a:xfrm>
            <a:off x="5149825" y="528075"/>
            <a:ext cx="1895400" cy="319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5"/>
          <p:cNvSpPr/>
          <p:nvPr/>
        </p:nvSpPr>
        <p:spPr>
          <a:xfrm>
            <a:off x="6068600" y="2062475"/>
            <a:ext cx="226200" cy="236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Google Maps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42" name="Google Shape;242;p26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6"/>
          <p:cNvSpPr txBox="1"/>
          <p:nvPr/>
        </p:nvSpPr>
        <p:spPr>
          <a:xfrm>
            <a:off x="365200" y="945500"/>
            <a:ext cx="3411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Effettuata la nostra ricerca in basso troveremo alcune voci tra le quali potremo scegliere: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Indicazioni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ci permetterà di s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cegliere un punto di partenza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(che potrebbe essere la nostra posizione o un altro) 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le strade possibili da prendere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raggiungere la nostra destinazione ed eventualmente avviare la navigazione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ci permette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avviare direttamente la navigazione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Salva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permette di mettere il luogo tra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preferiti </a:t>
            </a:r>
            <a:endParaRPr b="1">
              <a:solidFill>
                <a:schemeClr val="dk1"/>
              </a:solidFill>
              <a:highlight>
                <a:srgbClr val="F2303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4" name="Google Shape;244;p26"/>
          <p:cNvPicPr preferRelativeResize="0"/>
          <p:nvPr/>
        </p:nvPicPr>
        <p:blipFill rotWithShape="1">
          <a:blip r:embed="rId4">
            <a:alphaModFix/>
          </a:blip>
          <a:srcRect b="5230" l="2781" r="15398" t="79817"/>
          <a:stretch/>
        </p:blipFill>
        <p:spPr>
          <a:xfrm>
            <a:off x="4502775" y="1894800"/>
            <a:ext cx="3131651" cy="1240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Google Maps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51" name="Google Shape;251;p27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7"/>
          <p:cNvSpPr txBox="1"/>
          <p:nvPr/>
        </p:nvSpPr>
        <p:spPr>
          <a:xfrm>
            <a:off x="365200" y="945500"/>
            <a:ext cx="3411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quindi usare il nostro telefono, tramite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come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navigatore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sia che ci troviamo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piedi, in macchina, con mezzi pubblici o altri mezzi.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Avviamo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quindi la nostra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premiamo su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avvia se non dobbiamo modificare nulla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altrimenti su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Indicazioni se vogliamo controllare eventuali strade alternative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Avremo nuovamente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tasto Avvia che ci permetterà di utilizzare Maps come navigatore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ci darà indicazioni vocali mentre noi procediamo.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3" name="Google Shape;25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3075" y="328825"/>
            <a:ext cx="1971050" cy="4270601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7"/>
          <p:cNvSpPr/>
          <p:nvPr/>
        </p:nvSpPr>
        <p:spPr>
          <a:xfrm>
            <a:off x="5333300" y="528075"/>
            <a:ext cx="1518300" cy="417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7"/>
          <p:cNvSpPr/>
          <p:nvPr/>
        </p:nvSpPr>
        <p:spPr>
          <a:xfrm>
            <a:off x="5144750" y="972100"/>
            <a:ext cx="1895400" cy="217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7"/>
          <p:cNvSpPr/>
          <p:nvPr/>
        </p:nvSpPr>
        <p:spPr>
          <a:xfrm>
            <a:off x="5120900" y="4093300"/>
            <a:ext cx="503400" cy="279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8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263" name="Google Shape;263;p28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per dispositivi mobili sviluppato da Google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abbr. di applicazione: programma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 dispositivi di tipo mobile (smartphone o tablet)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Browser: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è un software che consente di navigare il World Wide Web: cioè l’insieme dei siti internet.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Sistema operativo: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insieme di componenti software che permettono l’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e la gestione degli elementi hardware, delle periferiche e delle risorse software attraverso un’interfaccia grafica con l’utente</a:t>
            </a:r>
            <a:endParaRPr b="1" sz="1200">
              <a:solidFill>
                <a:schemeClr val="dk1"/>
              </a:solidFill>
              <a:highlight>
                <a:srgbClr val="FF00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 GOOGLE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 E GOOGLE CHROME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CHROME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 MAPS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12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App Google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 app di Google come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Google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Chrome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Google Maps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ci permettono di fare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ricerche su internet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anche dai nostri dispositivi mobili, rimanere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sempre aggiornati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avere accesso al nostro account in qualsiasi momento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Google Maps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inoltre, ci permette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orientarci ovunque siamo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scaricando l’app potremo utilizzare le mappe per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impostare una destinazione e farci guidare dal navigatore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 più semplicemente controllare quali siano i ristoranti più vicini, magari un parcheggio.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Queste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 ci aiutano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dunque,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nella vita di tutti i giorni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grazie ad una connessione internet potremo avere accesso a tutto quello che ci potrebbe servire.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760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 dispositivi con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Android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solitamente queste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 sono già presenti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così non fosse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potrete scaricarle dal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Play Store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 Chrome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sono entrambe app di Google votate alla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L’app di Google è dedicata alle ricerche, mentre Google Chrome è un browser completo, in quanto all’accesso con il nostro account sincronizza sul dispositivo cronologia, preferiti etc.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Google e Google Chrome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9250" y="1053075"/>
            <a:ext cx="1590750" cy="3446676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2" name="Google Shape;11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30625" y="1053075"/>
            <a:ext cx="1590750" cy="344664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3" name="Google Shape;113;p16"/>
          <p:cNvSpPr txBox="1"/>
          <p:nvPr/>
        </p:nvSpPr>
        <p:spPr>
          <a:xfrm>
            <a:off x="7929575" y="2443175"/>
            <a:ext cx="1028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7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Google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407025" y="1210575"/>
            <a:ext cx="3369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due app sono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leggermente diverse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Google presenta: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Tasto per accedere al nostro account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in alto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di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ci permetterà anche di fare una ricerca vocale o scattando una foto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parte centrale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ci verranno mostrate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notizie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potrebbero interessarci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inferiore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ci permetterà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navigare tra diverse funzionalità di Google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73225" y="1053075"/>
            <a:ext cx="1590750" cy="3446676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3" name="Google Shape;123;p17"/>
          <p:cNvSpPr/>
          <p:nvPr/>
        </p:nvSpPr>
        <p:spPr>
          <a:xfrm>
            <a:off x="5280950" y="1695525"/>
            <a:ext cx="1575300" cy="257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6591125" y="1133000"/>
            <a:ext cx="265200" cy="257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5280950" y="1952625"/>
            <a:ext cx="1575300" cy="2134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7"/>
          <p:cNvSpPr/>
          <p:nvPr/>
        </p:nvSpPr>
        <p:spPr>
          <a:xfrm>
            <a:off x="5280950" y="4087125"/>
            <a:ext cx="1575300" cy="257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8"/>
          <p:cNvSpPr txBox="1"/>
          <p:nvPr/>
        </p:nvSpPr>
        <p:spPr>
          <a:xfrm>
            <a:off x="720000" y="1432800"/>
            <a:ext cx="1770600" cy="227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Tasto che ci permette </a:t>
            </a:r>
            <a:r>
              <a:rPr lang="it-IT" sz="1200">
                <a:solidFill>
                  <a:srgbClr val="202124"/>
                </a:solidFill>
                <a:highlight>
                  <a:srgbClr val="FFFFFF"/>
                </a:highlight>
              </a:rPr>
              <a:t>di scoprire nuovi contenuti e notizie ritagliati su misura sui suoi interessi e le sue ricerche.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</a:rPr>
              <a:t>riesce a selezionare le notizie che possono più interessare ad ogni singolo utente</a:t>
            </a:r>
            <a:endParaRPr sz="12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8"/>
          <p:cNvSpPr/>
          <p:nvPr/>
        </p:nvSpPr>
        <p:spPr>
          <a:xfrm>
            <a:off x="720000" y="1455300"/>
            <a:ext cx="1696200" cy="1973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4" name="Google Shape;134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Google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407025" y="1210575"/>
            <a:ext cx="3369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 rotWithShape="1">
          <a:blip r:embed="rId5">
            <a:alphaModFix/>
          </a:blip>
          <a:srcRect b="5001" l="0" r="0" t="88574"/>
          <a:stretch/>
        </p:blipFill>
        <p:spPr>
          <a:xfrm>
            <a:off x="2686162" y="2309248"/>
            <a:ext cx="3771679" cy="524999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8" name="Google Shape;138;p18"/>
          <p:cNvSpPr/>
          <p:nvPr/>
        </p:nvSpPr>
        <p:spPr>
          <a:xfrm>
            <a:off x="2796350" y="2334500"/>
            <a:ext cx="696000" cy="46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8"/>
          <p:cNvSpPr/>
          <p:nvPr/>
        </p:nvSpPr>
        <p:spPr>
          <a:xfrm>
            <a:off x="3524450" y="2337600"/>
            <a:ext cx="696000" cy="46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8"/>
          <p:cNvSpPr/>
          <p:nvPr/>
        </p:nvSpPr>
        <p:spPr>
          <a:xfrm>
            <a:off x="4252550" y="2334500"/>
            <a:ext cx="696000" cy="46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8"/>
          <p:cNvSpPr/>
          <p:nvPr/>
        </p:nvSpPr>
        <p:spPr>
          <a:xfrm>
            <a:off x="4980650" y="2334500"/>
            <a:ext cx="696000" cy="46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8"/>
          <p:cNvSpPr/>
          <p:nvPr/>
        </p:nvSpPr>
        <p:spPr>
          <a:xfrm>
            <a:off x="5708750" y="2334500"/>
            <a:ext cx="696000" cy="468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3" name="Google Shape;143;p18"/>
          <p:cNvCxnSpPr>
            <a:stCxn id="138" idx="1"/>
            <a:endCxn id="133" idx="3"/>
          </p:cNvCxnSpPr>
          <p:nvPr/>
        </p:nvCxnSpPr>
        <p:spPr>
          <a:xfrm rot="10800000">
            <a:off x="2416250" y="2442050"/>
            <a:ext cx="380100" cy="1266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4" name="Google Shape;144;p18"/>
          <p:cNvSpPr txBox="1"/>
          <p:nvPr/>
        </p:nvSpPr>
        <p:spPr>
          <a:xfrm>
            <a:off x="2793800" y="660850"/>
            <a:ext cx="21573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Assistente virtuale che ci permetterà di avere suggerimenti, promemoria da noi impostati sempre a disposizione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8"/>
          <p:cNvSpPr/>
          <p:nvPr/>
        </p:nvSpPr>
        <p:spPr>
          <a:xfrm>
            <a:off x="2793800" y="716500"/>
            <a:ext cx="2157300" cy="1150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6" name="Google Shape;146;p18"/>
          <p:cNvCxnSpPr>
            <a:stCxn id="139" idx="0"/>
            <a:endCxn id="145" idx="2"/>
          </p:cNvCxnSpPr>
          <p:nvPr/>
        </p:nvCxnSpPr>
        <p:spPr>
          <a:xfrm rot="10800000">
            <a:off x="3872450" y="1867200"/>
            <a:ext cx="0" cy="470400"/>
          </a:xfrm>
          <a:prstGeom prst="straightConnector1">
            <a:avLst/>
          </a:prstGeom>
          <a:noFill/>
          <a:ln cap="flat" cmpd="sng" w="9525">
            <a:solidFill>
              <a:srgbClr val="03A63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7" name="Google Shape;147;p18"/>
          <p:cNvSpPr txBox="1"/>
          <p:nvPr/>
        </p:nvSpPr>
        <p:spPr>
          <a:xfrm>
            <a:off x="3006250" y="2929000"/>
            <a:ext cx="1524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Permette di fare una ricerca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8"/>
          <p:cNvSpPr/>
          <p:nvPr/>
        </p:nvSpPr>
        <p:spPr>
          <a:xfrm>
            <a:off x="3002038" y="3001600"/>
            <a:ext cx="1533000" cy="470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9" name="Google Shape;149;p18"/>
          <p:cNvCxnSpPr>
            <a:stCxn id="140" idx="2"/>
            <a:endCxn id="148" idx="0"/>
          </p:cNvCxnSpPr>
          <p:nvPr/>
        </p:nvCxnSpPr>
        <p:spPr>
          <a:xfrm flipH="1">
            <a:off x="3768650" y="2802800"/>
            <a:ext cx="831900" cy="198900"/>
          </a:xfrm>
          <a:prstGeom prst="straightConnector1">
            <a:avLst/>
          </a:prstGeom>
          <a:noFill/>
          <a:ln cap="flat" cmpd="sng" w="9525">
            <a:solidFill>
              <a:srgbClr val="0597F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0" name="Google Shape;150;p18"/>
          <p:cNvSpPr txBox="1"/>
          <p:nvPr/>
        </p:nvSpPr>
        <p:spPr>
          <a:xfrm>
            <a:off x="4619050" y="2967150"/>
            <a:ext cx="21573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Corrisponde alla pagina dei preferiti: qui vengono salvate le pagine che abbiamo aggiunto alla voce raccolta per poterle visitare in seguito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8"/>
          <p:cNvSpPr/>
          <p:nvPr/>
        </p:nvSpPr>
        <p:spPr>
          <a:xfrm>
            <a:off x="4597900" y="2967150"/>
            <a:ext cx="2199600" cy="1429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8"/>
          <p:cNvSpPr/>
          <p:nvPr/>
        </p:nvSpPr>
        <p:spPr>
          <a:xfrm>
            <a:off x="7081500" y="2045300"/>
            <a:ext cx="1378500" cy="1046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3" name="Google Shape;153;p18"/>
          <p:cNvCxnSpPr>
            <a:stCxn id="141" idx="2"/>
            <a:endCxn id="151" idx="0"/>
          </p:cNvCxnSpPr>
          <p:nvPr/>
        </p:nvCxnSpPr>
        <p:spPr>
          <a:xfrm>
            <a:off x="5328650" y="2802800"/>
            <a:ext cx="369000" cy="164400"/>
          </a:xfrm>
          <a:prstGeom prst="straightConnector1">
            <a:avLst/>
          </a:prstGeom>
          <a:noFill/>
          <a:ln cap="flat" cmpd="sng" w="9525">
            <a:solidFill>
              <a:srgbClr val="F29F05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4" name="Google Shape;154;p18"/>
          <p:cNvSpPr txBox="1"/>
          <p:nvPr/>
        </p:nvSpPr>
        <p:spPr>
          <a:xfrm>
            <a:off x="7081500" y="2045300"/>
            <a:ext cx="1378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Qui troviamo altre voci come Impostazioni e Cronologia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5" name="Google Shape;155;p18"/>
          <p:cNvCxnSpPr>
            <a:stCxn id="142" idx="3"/>
            <a:endCxn id="154" idx="1"/>
          </p:cNvCxnSpPr>
          <p:nvPr/>
        </p:nvCxnSpPr>
        <p:spPr>
          <a:xfrm>
            <a:off x="6404750" y="2568650"/>
            <a:ext cx="676800" cy="0"/>
          </a:xfrm>
          <a:prstGeom prst="straightConnector1">
            <a:avLst/>
          </a:prstGeom>
          <a:noFill/>
          <a:ln cap="flat" cmpd="sng" w="9525">
            <a:solidFill>
              <a:srgbClr val="99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6" name="Google Shape;156;p18"/>
          <p:cNvSpPr txBox="1"/>
          <p:nvPr/>
        </p:nvSpPr>
        <p:spPr>
          <a:xfrm>
            <a:off x="589250" y="3585475"/>
            <a:ext cx="1887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rgbClr val="202124"/>
              </a:solidFill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Google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3" name="Google Shape;163;p19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9"/>
          <p:cNvSpPr txBox="1"/>
          <p:nvPr/>
        </p:nvSpPr>
        <p:spPr>
          <a:xfrm>
            <a:off x="365200" y="1116775"/>
            <a:ext cx="34119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effettuare una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potremo utilizzare 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di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pagina principale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tasto 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Effettuata la nostra ricerca compariranno dei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risultati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che, tramite gli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strumenti nella barra superiore potremo filtrare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quindi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ricercare solo immagini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video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etc.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Ogni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risultato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sarà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composto da URL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sito,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Titolo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breve descrizione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avere un’idea se quello che abbiamo trovato corrisponda alle nostre ricerche.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Google Shape;16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0974" y="626887"/>
            <a:ext cx="1795250" cy="3889724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9"/>
          <p:cNvSpPr/>
          <p:nvPr/>
        </p:nvSpPr>
        <p:spPr>
          <a:xfrm>
            <a:off x="5199300" y="1219275"/>
            <a:ext cx="1795200" cy="209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9"/>
          <p:cNvSpPr/>
          <p:nvPr/>
        </p:nvSpPr>
        <p:spPr>
          <a:xfrm>
            <a:off x="5170975" y="1494150"/>
            <a:ext cx="1761900" cy="744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Google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74" name="Google Shape;174;p20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0"/>
          <p:cNvSpPr txBox="1"/>
          <p:nvPr/>
        </p:nvSpPr>
        <p:spPr>
          <a:xfrm>
            <a:off x="365200" y="1116775"/>
            <a:ext cx="34119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 una pagina alla nostra raccolta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quindi ai preferiti, così che sia sempre accessibile.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farlo dovremo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aprire la pagina interessata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premere sul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alto,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simile ad un segnalibro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la pagina verrà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aggiunta alla Raccolta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vediamo nella barra inferiore.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Lì troveremo tutte le pagine salvate in questo modo.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6" name="Google Shape;17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4325" y="626925"/>
            <a:ext cx="1795199" cy="3889642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0"/>
          <p:cNvSpPr/>
          <p:nvPr/>
        </p:nvSpPr>
        <p:spPr>
          <a:xfrm>
            <a:off x="6307600" y="746550"/>
            <a:ext cx="275700" cy="245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</a:t>
            </a:r>
            <a:r>
              <a:rPr b="1" lang="it-IT" sz="2500">
                <a:solidFill>
                  <a:srgbClr val="4E9CBA"/>
                </a:solidFill>
              </a:rPr>
              <a:t>. Chrome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84" name="Google Shape;184;p21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1"/>
          <p:cNvSpPr txBox="1"/>
          <p:nvPr/>
        </p:nvSpPr>
        <p:spPr>
          <a:xfrm>
            <a:off x="365200" y="1116775"/>
            <a:ext cx="34119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Chrome, il nostro browser, presenterà, invece: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superiore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tasto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home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schede che abbiamo aperto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che potremo andare a gestire,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menu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dal quale potremo gestire impostazioni, preferiti, cronologia etc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di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dove potremo fare anche una ricerca vocale cliccando sull’icona a forma di microfono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Parte centrale dove vedremo alcuni siti utili 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4625" y="623900"/>
            <a:ext cx="1795199" cy="388963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7" name="Google Shape;187;p21"/>
          <p:cNvSpPr/>
          <p:nvPr/>
        </p:nvSpPr>
        <p:spPr>
          <a:xfrm>
            <a:off x="5144625" y="740225"/>
            <a:ext cx="1795200" cy="245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1"/>
          <p:cNvSpPr/>
          <p:nvPr/>
        </p:nvSpPr>
        <p:spPr>
          <a:xfrm>
            <a:off x="5144625" y="1632825"/>
            <a:ext cx="1795200" cy="245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1"/>
          <p:cNvSpPr/>
          <p:nvPr/>
        </p:nvSpPr>
        <p:spPr>
          <a:xfrm>
            <a:off x="5144625" y="1937075"/>
            <a:ext cx="1795200" cy="783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