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1033c8f1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e1033c8f14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1033c8f1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e1033c8f14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f9e02dca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df9e02dcaf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fba83c7f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dfba83c7f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1033c8f1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1033c8f1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1033c8f14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1033c8f1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fb5f05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dfb5f05ce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TIPI DI ACCOUNT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Account social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 sz="1700"/>
          </a:p>
        </p:txBody>
      </p:sp>
      <p:sp>
        <p:nvSpPr>
          <p:cNvPr id="175" name="Google Shape;175;p22"/>
          <p:cNvSpPr txBox="1"/>
          <p:nvPr/>
        </p:nvSpPr>
        <p:spPr>
          <a:xfrm>
            <a:off x="407025" y="1291900"/>
            <a:ext cx="3606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Twitter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è un altro social molto utilizzato,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anche da personaggi famosi o grandi aziende. Utile a comunicare e rimanere in contatto attraverso lo scambio di messaggi rapidi e frequenti.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Potremo pubblicare post di qualsiasi tipo: dai video ai testi, ma per questi ultimi avremo a disposizione un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massimo di 280 caratteri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Anche in questo caso è possibile l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imitare la visibilità delle nostre informazioni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agli altri utenti, ma non potremo farlo con i nostri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tweet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saranno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sempre pubblici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1708250" y="199575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2150325" y="1101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250" y="1247512"/>
            <a:ext cx="3807500" cy="285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Account social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Instagram</a:t>
            </a:r>
            <a:endParaRPr sz="1700"/>
          </a:p>
        </p:txBody>
      </p:sp>
      <p:sp>
        <p:nvSpPr>
          <p:cNvPr id="187" name="Google Shape;187;p23"/>
          <p:cNvSpPr txBox="1"/>
          <p:nvPr/>
        </p:nvSpPr>
        <p:spPr>
          <a:xfrm>
            <a:off x="407025" y="1291900"/>
            <a:ext cx="3606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Instagram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è un ulteriore social ancora diverso.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 questo caso si basa su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immagini accompagnate da una breve descrizione e hashtag (#)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Potremo seguire amici, personaggi famosi, aziende, tag e così via.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una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maggiore privacy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potremo impostare il nostro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profilo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privato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in modo che solo i follower che accettiamo possano vedere quello che pubblichiamo.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708250" y="199575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2150325" y="1101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0250" y="1584177"/>
            <a:ext cx="4666052" cy="240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341697" y="100763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98" name="Google Shape;198;p24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Account di messaggistica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7029450" y="4264825"/>
            <a:ext cx="885900" cy="2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510600" y="1317325"/>
            <a:ext cx="3440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Un terzo tipo di account che potremo creare è quello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messaggistica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Si tratta di account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collegati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generalmente, al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numero di cellulare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invece che alla nostra email, e che richiederanno di essere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collegati anche al nostro dispositivo mobile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Sono programmi o applicazioni che permettono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messaggiare in tempo reale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ovunque ci si trovi, a patto che ci sia una connessione internet. Metodo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più veloce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rispetto allo scambio di messaggi tramite email.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000" y="1502400"/>
            <a:ext cx="2630650" cy="26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462550" y="1363675"/>
            <a:ext cx="3467100" cy="3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dei programmi di messaggistica più utilizzati è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Registrandoci con il nostro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di telefono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scegliendo un nome utente potremo iniziare a messaggiare con i nostri contatti immediatamente.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connettere il nostro account anche da pc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tramite un QR Code, 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così da poter messaggiare anche da quel dispositivo.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36747" y="100068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endParaRPr sz="1700"/>
          </a:p>
        </p:txBody>
      </p:sp>
      <p:sp>
        <p:nvSpPr>
          <p:cNvPr id="209" name="Google Shape;209;p25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Account di messaggistica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6862" y="1301588"/>
            <a:ext cx="3783475" cy="254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17" name="Google Shape;217;p26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Hashtag: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simbolo del cancelletto # associato a una o più parole chiave utilizzato come aggregatore tematico in un blog o in un social network.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posta elettronica. Servizio Internet che consente di inviare e ricevere messaggi utilizzando un dispositivo (pc, smartphone, tablet) connesso in rete attraverso un proprio account di posta registrato presso un fornitore del servizio.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Messaggistica istantanea: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programmi e applicazioni che ci permettono di inviare e ricevere messaggi in tempo reale.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sequenza di caratteri (lettere, numeri, caratteri speciali) utilizzata per accedere in modo esclusivo a una risorsa informatica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Social Network: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sito che funge da punto d’incontro per gli utenti, i quali possono condividere testi, foto, video e messaggiare.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elevato di</a:t>
            </a: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non richieste generalmente relative a pubblicità indesiderata.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Nome Utente: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nome con il quale l'utente viene riconosciuto da un computer, da un programma o da un server. Può coincidere con l’indirizzo email personale.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DI COSA SI TRATTA?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EMAIL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SOCIAL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DI MESSAGGISTICA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GMail - Cos’è e come si usa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Gmail è l’applicazione di Google per gestire la propria casella di posta elettronica.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Cosa possiamo fare con Gmail e perchè è utilizzata da milioni di persone nel mondo?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Grazie a questa app è possibile consultare facilmente la propria mail da qualunque device,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gestire più account contemporaneamente,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assegnare alle email etichette specifiche per poterle visualizzare più facilmente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programmare gli invii delle email ad orari predefiniti e tanto altro.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Gmail ha inoltre un ottimo sistema Antispam, che rende il nostra email più sicura.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Come scopriremo, infine, Gmail si integra perfettamente con le altre applicazioni Google (Contatti, Drive, Calendar, Meet… creando un ambiente di lavoro ideale).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  <a:latin typeface="Calibri"/>
                <a:ea typeface="Calibri"/>
                <a:cs typeface="Calibri"/>
                <a:sym typeface="Calibri"/>
              </a:rPr>
              <a:t>1. Account - Di cosa si tratta? 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762300" y="1418900"/>
            <a:ext cx="7809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account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è una funzionalità fornita da alcuni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provider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siti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i quali ci permettono di creare un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nome utente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 una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password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modo da gestire i nostri dati. 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 account viene creato per poter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accedere a servizi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di mailing, social network, accedere a tutti quei siti che richiedono di identificarci per fare in modo che solo chi conosce nome utente e password possa accedere, come servizi bancari o negozi online e così via. 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Avere un account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rende più sicura la nostra navigazione su internet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dal momento che solo noi potremo accedere al nostro account ed evitare che terzi possano modificare o rubare i nostri dati. 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507300" y="1465375"/>
            <a:ext cx="38151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creare un account 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scrivere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ricevere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gestire le nostre 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provider principali di account mail sono: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Outlook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Yahoo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Account mail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562" y="2302625"/>
            <a:ext cx="1161376" cy="88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0100" y="2094100"/>
            <a:ext cx="1282150" cy="13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2625" y="2109700"/>
            <a:ext cx="1161400" cy="11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</a:t>
            </a:r>
            <a:r>
              <a:rPr b="1" lang="it-IT" sz="2500">
                <a:solidFill>
                  <a:srgbClr val="4E9CBA"/>
                </a:solidFill>
              </a:rPr>
              <a:t>Account mail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407025" y="1210575"/>
            <a:ext cx="3901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il servizio di Google 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gestire la propria casella di posta elettronica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a Gmail è possibile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consultare facilmente la propria email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qualunque device,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gestire più account contemporaneamente,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assegnare alle email etichette specifiche per poterle visualizzare più facilmente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programmare gli invii delle email ad orari predefiniti e tanto altro.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 ha inoltre un ottimo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Antispam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rende il nostra email più sicura.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8525" y="1455299"/>
            <a:ext cx="4662748" cy="236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241500" y="8455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Account mail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407025" y="1210575"/>
            <a:ext cx="3901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Outlook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 servizio mail fornito da Microsoft 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gestire la propria casella di posta elettronica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 a questa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funzione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possibile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consultare la propria email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gestire più account contemporaneamente,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assegnare alle email etichette specifiche per poterle visualizzare più facilmente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programmare gli invii delle email ad orari predefiniti e tanto altro.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Outlook si integra, inoltre, ad altri programmi forniti da Microsoft.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5">
            <a:alphaModFix/>
          </a:blip>
          <a:srcRect b="0" l="2203" r="14939" t="0"/>
          <a:stretch/>
        </p:blipFill>
        <p:spPr>
          <a:xfrm>
            <a:off x="4413725" y="1455300"/>
            <a:ext cx="3859373" cy="2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241500" y="8455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Outlook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Account mail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07025" y="1210575"/>
            <a:ext cx="3901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Yahoo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 ulteriore provider che ci permette di creare un nostro account mail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possibile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consultare la propria email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qualunque device, ma a differenza dei precedenti ha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opzioni limitate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quanto ad organizzazione delle mail, poiché queste possono essere categorizzate solo in alcune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caselle predefinite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41500" y="8455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Yahoo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6650" y="1485101"/>
            <a:ext cx="4266600" cy="21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Account social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365200" y="1116775"/>
            <a:ext cx="3501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Oltre a creare un account per i servizi mail, possiamo farlo anche per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network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quali spesso ci chiederanno di registrarci con un indirizzo di posta elettronica.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 in questo caso dovremo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 una 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le informazioni richieste nei vari form.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account social ci permetterà di poter accedere a questo e avere accesso a tutte le sue funzioni, oltre a poter gestire il nostro profilo.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663" y="1116775"/>
            <a:ext cx="3417869" cy="29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Account social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endParaRPr sz="1700"/>
          </a:p>
        </p:txBody>
      </p:sp>
      <p:sp>
        <p:nvSpPr>
          <p:cNvPr id="164" name="Google Shape;164;p21"/>
          <p:cNvSpPr txBox="1"/>
          <p:nvPr/>
        </p:nvSpPr>
        <p:spPr>
          <a:xfrm>
            <a:off x="407025" y="1291900"/>
            <a:ext cx="36066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è uno dei social più utilizzati al mondo.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Creare un account ci metterà in contatto con molte altre persone, con le quali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comunicare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ci permetterà di avere un profilo sul quale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pubblicare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testi, immagini e video.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Avremo anche la possibilità di seguire pagine/gruppi che trattano di argomenti di ogni tipo.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Tramite le impostazioni avremo comunque la possibilità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limitare la visibilità di ciò che pubblichiamo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2150325" y="1101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624" y="1632070"/>
            <a:ext cx="4835523" cy="24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