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1f8a90f0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e1f8a90f03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fe3f2a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dfe3f2af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1f8a90f0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e1f8a90f0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f8a90f0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e1f8a90f03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1f8a90f0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e1f8a90f0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1aa14ae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e1aa14ae2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f8a90f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e1f8a90f0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1f8a90f03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1f8a90f0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hyperlink" Target="https://android.com/find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SICUREZZA E PRIVACY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Pin e Password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365200" y="1116775"/>
            <a:ext cx="3418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impostare il metodo di protezione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nostro dispositivo dovremo recarci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device e utilizzare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Schermata di Blocco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nuovo menu scegliamo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di Blocco Schermo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potremo scegliere tra: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aratteri numerici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caratteri alfanumerici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sequenza continua con il dito sullo schermo del device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900" y="746688"/>
            <a:ext cx="1684651" cy="365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4143900" y="1751975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600" y="746700"/>
            <a:ext cx="1684651" cy="365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6068675" y="1146100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Dati Biometrici</a:t>
            </a:r>
            <a:r>
              <a:rPr b="1" lang="it-IT" sz="2500">
                <a:solidFill>
                  <a:srgbClr val="4E9CBA"/>
                </a:solidFill>
              </a:rPr>
              <a:t>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407025" y="1133725"/>
            <a:ext cx="69513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sblocco e la protezione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nostro dispositivo possiamo usare anche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quali ci permetteranno di: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Impostare il riconoscimento del viso per lo sblocco del device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Impostare impronte digitali per lo sblocco del device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Dunque è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automatizzato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permette l’identificazione di una persona attraverso l’analisi di caratteristiche fisiche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 tratta di una tecnologia che rende lo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sblocco più semplice e una protezione maggiore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dal momento che ognuno di noi ha caratteristiche uniche che non possono essere replicate.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Tuttavia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capita che questo sistema non riconosca immediatamente i nostri dati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o, al contrario,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riconosca qualcuno a noi molto somigliante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Dipende dalle nostre condizioni o da quelle ambientali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scarsità di luce renderà, per esempio, difficoltoso il riconoscimento del viso.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Dati Biometrici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407025" y="1133725"/>
            <a:ext cx="33762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impostare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rechiamoci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device e cerchiamo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 e Sicurezza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Aperta questa voce potremo scegliere se utilizzare: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Riconoscimento del viso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dunque verranno 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egistrati i nostri tratti e dovremo inquadrarci il viso per poter sbloccare il dispositivo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Impronte digitali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registrare le nostre impronte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porre sullo schermo o sul tasto apposito per registrarle e poi sbloccare il dispositivo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175" y="628888"/>
            <a:ext cx="1690951" cy="36637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3972400" y="1751975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4847" y="628900"/>
            <a:ext cx="1690951" cy="36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5748075" y="1045700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1" name="Google Shape;201;p24"/>
          <p:cNvSpPr/>
          <p:nvPr/>
        </p:nvSpPr>
        <p:spPr>
          <a:xfrm>
            <a:off x="5748075" y="1337300"/>
            <a:ext cx="1684500" cy="29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7</a:t>
            </a:r>
            <a:r>
              <a:rPr b="1" lang="it-IT" sz="2500">
                <a:solidFill>
                  <a:srgbClr val="4E9CBA"/>
                </a:solidFill>
              </a:rPr>
              <a:t>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34800" y="1291900"/>
            <a:ext cx="3247500" cy="22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su internet abbiamo diritto 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anche in questo caso ci sono l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eggi e normative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regolano e tutelano i dati personali.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tutela della nostra privacy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viene in soccorso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GDPR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Data Protection Regulation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nuovo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Regolamento Europeo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2016/679, in vigore dal 2018.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uropa, Europa Unita, Bandiera, Uniti, Europeo, Unione" id="211" name="Google Shape;2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650" y="1270100"/>
            <a:ext cx="3904976" cy="26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7</a:t>
            </a:r>
            <a:r>
              <a:rPr b="1" lang="it-IT" sz="2500">
                <a:solidFill>
                  <a:srgbClr val="4E9CBA"/>
                </a:solidFill>
              </a:rPr>
              <a:t>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534800" y="1291900"/>
            <a:ext cx="3247500" cy="22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questa nuova normativa sono stati fissati alcuni punti importanti per la privacy online: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Regole chiare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normativa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Definizione dei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 al trattamento dei dati personali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modalità di trasferimento dei dati fuori dall’UE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caso di violazione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la principale novità è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all’oblio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la possibilità di richiedere la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cancellazione dei dati resi pubblici.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4217250" y="1045700"/>
            <a:ext cx="34455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Richiesta del consenso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Tutela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sulla prestazione del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Divieto di trattare alcune categorie di dati personali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accesso dell'interessato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Dovere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 le informazioni richieste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Possibilità di proporre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reclamo/ricorso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rettifica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Revoca del consenso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all'oblio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limitazione del trattamento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portabilità dei dati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Diritto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opporsi al trattamento dei dati personali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Google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abbr. di applicazione: programma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dispositivi di tipo mobile (smartphone o tablet)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Qualsiasi manifestazione di volontà libera, specifica, informata e inequivocabile dell’interessato, con la quale lo stesso manifesta il proprio assenso, mediante dichiarazione o azione positiva inequivocabile, che i dati personali che lo riguardano siano oggetto di trattamento.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posta elettronica. Servizio Internet che consente di inviare e ricevere messaggi utilizzando un dispositivo (pc, smartphone, tablet) connesso in rete attraverso un proprio account di posta registrato presso un fornitore del servizio.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Informativa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comunicazione che fornisce tutte le informazioni utili che l’interessato deve sapere nel momento in cui decide di dare il suo consenso al trattamento dei dati personali.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PIN: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sequenza di quattro o cinque numeri fornita con la sim o il dispositivo come sistema di protezione.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 E PRIVACY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RINTRACCIARE UN DISPOSITIVO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BLOCCARE UN DISPOSITIVO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RESETTARE UN DISPOSITIVO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 E PASSWORD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BIOMETRICI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Sicurezza e privacy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Cosa fare quando perdiamo o ci viene rubato un cellulare? Come proteggere il nostro dispositivo e la nostra privacy?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Vedremo di seguito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cosa fare per rintracciare un cellulare o bloccarlo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in caso di smarrimento o furto e resettarlo.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Tuttavia è anche necessario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proteggerci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al meglio fin da principio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attraverso pin e password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potremo impostare per evitare che altre persone possano sbloccare il nostro dispositivo.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prima cosa sarà necessario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attivare la geolocalizzazione dal dispositivo che intendiamo rintracciare da remoto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Questa operazione va quindi fatta appena comprato un telefono o quando non ci sentiamo sicuri.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attivare la geolocalizzazione andiamo quindi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dispositivo e, selezionata l’opzione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Geolocalizzazione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spostiamo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levetta (sarà on se di colore blu).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Rintracciare un dispositivo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675" y="1251338"/>
            <a:ext cx="1754925" cy="30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4313675" y="3308000"/>
            <a:ext cx="1686000" cy="32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7450" y="1558875"/>
            <a:ext cx="2380650" cy="24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6388725" y="1944700"/>
            <a:ext cx="2312400" cy="32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volta impostata su ON la Posizione dovrete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Impostazioni, l’opzione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Dispositivo Personale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per fare questo dovrete selezionare l’opzione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menu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 dovrete poi impostare su ON l’opzione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Dispositivo Personale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chiederà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accedere con il vostro 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e, nel caso in cui non lo aveste, createne uno.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Rintracciare un dispositivo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675" y="1251338"/>
            <a:ext cx="1754925" cy="30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4348125" y="2612300"/>
            <a:ext cx="1686000" cy="32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213" y="1944699"/>
            <a:ext cx="2841425" cy="18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6213300" y="2541150"/>
            <a:ext cx="2712300" cy="69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407025" y="1191475"/>
            <a:ext cx="32697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alternativa vi basterà aver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effettuato l’accesso con il vostro account Google sul vostro cellulare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avere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il Mio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rintracciarlo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dovrete collegarvi al sito </a:t>
            </a:r>
            <a:r>
              <a:rPr lang="it-IT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android.com/find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permetterà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vedere sulla mappa la posizione del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o, in alternativa, l’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ultima posizione nota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dovrete effettuare l’accesso anche sul sito e, se avete più di un account o dispositivo scegliere quelli giusti.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Rintracciare un dispositivo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5150" y="1603183"/>
            <a:ext cx="5367000" cy="193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Bloccare un dispositivo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407025" y="1210575"/>
            <a:ext cx="3376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visto prima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anche decidere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bloccare il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quale sarà comunque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rintracciabile sulla mappa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bloccarlo tramite PIN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sequenza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se non ne avessimo uno potremo sempre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impostarlo da qui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un messaggio o un numero alla schermata principale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così da essere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contattati se qualcuno dovesse trovarlo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075" y="806563"/>
            <a:ext cx="2437850" cy="379422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19"/>
          <p:cNvSpPr/>
          <p:nvPr/>
        </p:nvSpPr>
        <p:spPr>
          <a:xfrm>
            <a:off x="4721075" y="2440975"/>
            <a:ext cx="2437800" cy="98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Resettare un dispositivo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407025" y="1210575"/>
            <a:ext cx="3376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visto prima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anche decidere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resettare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quale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rintracciabile sulla mappa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eliminare definitivamente tutti i dati presenti sul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Attenzione!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delle schede SD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potrebbero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venire eliminati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quanto dispositivi esterni al dispositivo.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il reset l’opzione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il Mio Dispositivo non sarà più utilizzabile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075" y="806563"/>
            <a:ext cx="2437850" cy="379422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20"/>
          <p:cNvSpPr/>
          <p:nvPr/>
        </p:nvSpPr>
        <p:spPr>
          <a:xfrm>
            <a:off x="4721100" y="3516500"/>
            <a:ext cx="2437800" cy="1013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Pin e Password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365200" y="1116775"/>
            <a:ext cx="3418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proteggere il nostro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possiamo usare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 è associato al dispositivo o alla Sim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 è un codice utilizzato per l’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accesso ogni volta che accendiamo il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genere ci viene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fornito all’acquisto del dispositivo o della sim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si presuppone esserne a conoscenza solo l’acquirente.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è una sequenza alfanumerica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viene invece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scelta dall’utente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proteggere un account o il dispositivo, la quale verrà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richiesta per sbloccarlo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626" y="322675"/>
            <a:ext cx="2483950" cy="441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