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10755512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e10755512b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ff06c05f1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ff06c05f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10755512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e10755512b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fe3f2a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dfe3f2af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SICUREZZA E PRIVACY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534800" y="1291900"/>
            <a:ext cx="3247500" cy="22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questa nuova normativa sono stati fissati alcuni punti importanti per la privacy online: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Regole chiare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normativa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Definizione dei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 al trattamento dei dati personali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modalità di trasferimento dei dati fuori dall’UE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caso di violazione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la principale novità è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all’oblio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la possibilità di richiedere la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cancellazione dei dati resi pubblici.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4217250" y="1045700"/>
            <a:ext cx="34455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ichiesta del consenso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Tutela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sulla prestazione del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Divieto di trattare alcune categorie di dati personali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accesso dell'interessato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Dovere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 le informazioni richieste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Possibilità di proporre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reclamo/ricorso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rettifica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Revoca del consenso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all'oblio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limitazione del trattamento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portabilità dei dati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opporsi al trattamento dei dati personali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756150" y="1295600"/>
            <a:ext cx="8229600" cy="3202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Qualsiasi manifestazione di volontà libera, specifica, informata e inequivocabile dell’interessato, con la quale lo stesso manifesta il proprio assenso, mediante dichiarazione o azione positiva inequivocabile, che i dati personali che lo riguardano siano oggetto di trattamento.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Informativa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comunicazione che fornisce tutte le informazioni utili che l’interessato deve sapere nel momento in cui decide di dare il suo consenso al trattamento dei dati personali.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malware, abbreviazione di "malicious software", è un software intenzionalmente progettato per causare danni a un computer. I virus informatici, worm, trojan, spyware, adware sono tipi di malware.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Popup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tipo di finestra che si apre sullo schermo del dispositivo senza che l'utente selezioni  un comando.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Il software è costituito da applicazioni eseguite su computer o portatili. Quando le applicazioni vengono eseguite su dispositivi mobili, vengono solitamente chiamate app.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Tipo di malware capace di spiare le attività svolte sul computer. Uno spyware è in grado di registrare quello che digitiamo con la tastiera "rubando" le credenziali di accesso (nome utente e password) degli account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Trojans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Cavallo di Troia, un tipo di malware che utilizza un programma "buono" per entrare all'interno del sistema.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 E PRIVACY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ANTIVIRUS E SICUREZZA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COSA PROTEGGE L’ANTIVIRUS?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Sicurezza e privacy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Sicurezza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privacy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sono due concetti che vanno di pari passo ed estremamente importanti per chi usi dispositivi digitali e navighi su internet.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Proteggendo con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 nostri dispositivi eviteremo anche che qualcuno violi la nostra privacy, ma dobbiamo stare attenti noi per primi a quello che condividiamo su internet,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evitando di rendere pubblici dati che riguardano noi e chi ci sta vicino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Tramite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dedicati e alcuni piccoli accorgimenti saremo quindi capaci di proteggerci e mantenere privati dati che non vorremmo fossero condivisi.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uno speciale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software che monitora il costantemente il nostro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perché sia efficace è necessario sia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 aggiornato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ha già integrato un antivirus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possiamo anche acquistarne uno. Non esiste, di fatto, un software di questo tipo migliore di un altro.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cominciare possiamo assicurarci che quello di Windows sia attivo e aggiornato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nostro pc.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Antivirus e sicurezza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275" y="1446893"/>
            <a:ext cx="4393824" cy="2698807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6"/>
          <p:cNvSpPr/>
          <p:nvPr/>
        </p:nvSpPr>
        <p:spPr>
          <a:xfrm>
            <a:off x="4077275" y="3633125"/>
            <a:ext cx="1101300" cy="457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</a:t>
            </a:r>
            <a:r>
              <a:rPr b="1" lang="it-IT" sz="2500">
                <a:solidFill>
                  <a:srgbClr val="4E9CBA"/>
                </a:solidFill>
              </a:rPr>
              <a:t>Antivirus e sicurezza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07025" y="1210575"/>
            <a:ext cx="3375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quindi che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sia aggiornato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e, nel caso in cui non lo sia, aggiornatelo.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Potete anche assicurarvi non ci siano problemi cliccando sul tasto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 di Windows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caso in cui il computer avesse rilevato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sospette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questo ve 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segnalerà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325" y="1210574"/>
            <a:ext cx="3988426" cy="1131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p17"/>
          <p:cNvSpPr/>
          <p:nvPr/>
        </p:nvSpPr>
        <p:spPr>
          <a:xfrm>
            <a:off x="5411575" y="1787125"/>
            <a:ext cx="1575300" cy="32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4601" y="2408574"/>
            <a:ext cx="2883875" cy="2119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17"/>
          <p:cNvSpPr/>
          <p:nvPr/>
        </p:nvSpPr>
        <p:spPr>
          <a:xfrm>
            <a:off x="5753450" y="2620175"/>
            <a:ext cx="1575300" cy="190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3784350" y="2027925"/>
            <a:ext cx="8889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4323438" y="2818900"/>
            <a:ext cx="8889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47800" y="1291900"/>
            <a:ext cx="3227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L’antivirus ci protegge dai cosiddetti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termine con il quale si identifica qualsiasi tipo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programma utilizzato per danneggiare un computer o rubare segretamente informazioni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 malware possono essere di diversi tipi: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Trojans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Adware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etc...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909250" y="127875"/>
            <a:ext cx="4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icurezza Informatica, Sicurezza Internet"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9028" y="1438925"/>
            <a:ext cx="4541821" cy="29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Virus e Trojans</a:t>
            </a:r>
            <a:endParaRPr sz="1700"/>
          </a:p>
        </p:txBody>
      </p:sp>
      <p:sp>
        <p:nvSpPr>
          <p:cNvPr id="144" name="Google Shape;144;p19"/>
          <p:cNvSpPr txBox="1"/>
          <p:nvPr/>
        </p:nvSpPr>
        <p:spPr>
          <a:xfrm>
            <a:off x="648675" y="1417725"/>
            <a:ext cx="31266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vengono diffusi attraverso programmi infetti e si riproducono all'interno di un computer.</a:t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 Virus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si trasmettono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principalmente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email di spam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o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dischi esterni infetti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,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di programmi da Internet o attraverso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77275" y="46904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48675" y="390635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4454600" y="1417713"/>
            <a:ext cx="3228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Trojans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sono programmi infetti che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mascherano la loro identità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così che lo si installi, magari spacciandosi addirittura per un antivirus.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Trojan di solito vengono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diffusi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quando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eseguiamo un allegato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di una e-mail all’apparenza innocua, o ad effettuare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Spyware e Adware</a:t>
            </a:r>
            <a:endParaRPr sz="1700"/>
          </a:p>
        </p:txBody>
      </p:sp>
      <p:sp>
        <p:nvSpPr>
          <p:cNvPr id="156" name="Google Shape;156;p20"/>
          <p:cNvSpPr txBox="1"/>
          <p:nvPr/>
        </p:nvSpPr>
        <p:spPr>
          <a:xfrm>
            <a:off x="648675" y="1417725"/>
            <a:ext cx="31266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spiano quello che facciamo sul computer e su Internet,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raccogliendo dati e monitorando le nostre attività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 mostrano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pubblicità indesiderate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Solitamente si incontrano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installando programmi da siti poco attendibili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oppure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ad-ons infetti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577275" y="46904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501325" y="46981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4454600" y="1417713"/>
            <a:ext cx="3228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Adware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sono speciali malware che ci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mostrano pubblicità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quando utilizziamo specifici programmi e tramite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pop-up allarmistici cercano di convincerci ad acquistare qualche cosa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Spesso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accompagna lo Spyware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534800" y="1291900"/>
            <a:ext cx="3247500" cy="22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su internet abbiamo diritto 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anche in questo caso ci sono l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eggi e normative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regolano e tutelano i dati personali.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tutela della nostra privacy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viene in soccorso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GDPR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Data Protection Regulation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nuovo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Regolamento Europeo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2016/679, in vigore dal 2018.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uropa, Europa Unita, Bandiera, Uniti, Europeo, Unione"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650" y="1270100"/>
            <a:ext cx="3904976" cy="26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