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ff06c05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dff06c05f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07918d5f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e07918d5f2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07918d5f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e07918d5f2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07918d5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e07918d5f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07918d5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e07918d5f2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07918d5f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e07918d5f2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fb5f05ce8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fb5f05ce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STRUMENTI DI COMUNICAZIONE SINCRONA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203" name="Google Shape;203;p22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Jitsi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407025" y="1363675"/>
            <a:ext cx="3368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Una volta scelto il nome per la riunione comparirà una piccola notifica che vi chiederà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consentire l’accesso a fotocamera e microfono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dovrete accettare.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Inserite il vostro nome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richiesto e poi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cliccate su collegati ad una riunione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Fatto questo avrete accesso alla videochiamata vera e propria.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1153700" y="135800"/>
            <a:ext cx="560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713" y="1121094"/>
            <a:ext cx="3478575" cy="3040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/>
          <p:nvPr/>
        </p:nvSpPr>
        <p:spPr>
          <a:xfrm>
            <a:off x="5452250" y="2399825"/>
            <a:ext cx="1115700" cy="25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5496200" y="2371650"/>
            <a:ext cx="11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Vostro nome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4378625" y="2804575"/>
            <a:ext cx="3241800" cy="47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Jitsi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07025" y="1363675"/>
            <a:ext cx="3368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Avviata la riunione vi basterà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copiare il link presente nella barra in alto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ed inviarlo a chiunque vogliate perché si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unisca alla vostra videochiamata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sarà necessaria alcuna password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cosa che renderà l’accesso alla chiamata molto semplice e veloce.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153700" y="135800"/>
            <a:ext cx="560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5452250" y="2399825"/>
            <a:ext cx="1115700" cy="25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496200" y="2371650"/>
            <a:ext cx="11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Vostro nome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4378625" y="2804575"/>
            <a:ext cx="3241800" cy="47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713" y="1401900"/>
            <a:ext cx="4290571" cy="23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>
            <a:off x="4097925" y="1390075"/>
            <a:ext cx="308700" cy="112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063" y="2771850"/>
            <a:ext cx="2619375" cy="3810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5" name="Google Shape;225;p23"/>
          <p:cNvCxnSpPr>
            <a:stCxn id="223" idx="2"/>
          </p:cNvCxnSpPr>
          <p:nvPr/>
        </p:nvCxnSpPr>
        <p:spPr>
          <a:xfrm>
            <a:off x="4252275" y="1502275"/>
            <a:ext cx="954300" cy="16623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3"/>
          <p:cNvCxnSpPr>
            <a:stCxn id="223" idx="2"/>
          </p:cNvCxnSpPr>
          <p:nvPr/>
        </p:nvCxnSpPr>
        <p:spPr>
          <a:xfrm>
            <a:off x="4252275" y="1502275"/>
            <a:ext cx="3557700" cy="12555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23"/>
          <p:cNvSpPr txBox="1"/>
          <p:nvPr/>
        </p:nvSpPr>
        <p:spPr>
          <a:xfrm>
            <a:off x="6722300" y="2777700"/>
            <a:ext cx="16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nome stanza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234" name="Google Shape;234;p24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Jitsi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407025" y="1363675"/>
            <a:ext cx="3368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Anche in questo caso avremo una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 nella parte inferiore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ci permetterà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gestire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diversi aspetti della nostra chiamata.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153700" y="135800"/>
            <a:ext cx="560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5452250" y="2399825"/>
            <a:ext cx="1115700" cy="25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4">
            <a:alphaModFix/>
          </a:blip>
          <a:srcRect b="11286" l="2090" r="1560" t="15043"/>
          <a:stretch/>
        </p:blipFill>
        <p:spPr>
          <a:xfrm>
            <a:off x="2126175" y="2701575"/>
            <a:ext cx="4918950" cy="6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/>
          <p:nvPr/>
        </p:nvSpPr>
        <p:spPr>
          <a:xfrm>
            <a:off x="2237000" y="2808250"/>
            <a:ext cx="1103100" cy="47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241500" y="2722150"/>
            <a:ext cx="1679100" cy="64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24"/>
          <p:cNvCxnSpPr>
            <a:stCxn id="239" idx="1"/>
            <a:endCxn id="240" idx="3"/>
          </p:cNvCxnSpPr>
          <p:nvPr/>
        </p:nvCxnSpPr>
        <p:spPr>
          <a:xfrm rot="10800000">
            <a:off x="1920500" y="3045400"/>
            <a:ext cx="316500" cy="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4"/>
          <p:cNvSpPr txBox="1"/>
          <p:nvPr/>
        </p:nvSpPr>
        <p:spPr>
          <a:xfrm>
            <a:off x="302100" y="2675950"/>
            <a:ext cx="15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Pulsanti per attivare e disattivare microfono e fotocamera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3368175" y="2893650"/>
            <a:ext cx="3165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2686875" y="3465025"/>
            <a:ext cx="1679100" cy="92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5" name="Google Shape;245;p24"/>
          <p:cNvCxnSpPr>
            <a:stCxn id="243" idx="2"/>
            <a:endCxn id="244" idx="0"/>
          </p:cNvCxnSpPr>
          <p:nvPr/>
        </p:nvCxnSpPr>
        <p:spPr>
          <a:xfrm>
            <a:off x="3526425" y="3213750"/>
            <a:ext cx="0" cy="2514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24"/>
          <p:cNvSpPr txBox="1"/>
          <p:nvPr/>
        </p:nvSpPr>
        <p:spPr>
          <a:xfrm>
            <a:off x="2651800" y="3465025"/>
            <a:ext cx="183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Condividi schermo ci permette di mostrare il nostro desktop o una sola finestra all’interlocutore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3880425" y="2893650"/>
            <a:ext cx="3648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3775125" y="1327213"/>
            <a:ext cx="1825800" cy="79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4605525" y="3627425"/>
            <a:ext cx="302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Con questi pulsanti potremo alzare la mano per intervenire in una conversazione, vedere la lista dei partecipanti e modificare il modo in cui questi vengono visualizzati sullo schermo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24"/>
          <p:cNvCxnSpPr>
            <a:stCxn id="247" idx="0"/>
            <a:endCxn id="248" idx="2"/>
          </p:cNvCxnSpPr>
          <p:nvPr/>
        </p:nvCxnSpPr>
        <p:spPr>
          <a:xfrm flipH="1" rot="10800000">
            <a:off x="4062825" y="2118450"/>
            <a:ext cx="625200" cy="775200"/>
          </a:xfrm>
          <a:prstGeom prst="straightConnector1">
            <a:avLst/>
          </a:prstGeom>
          <a:noFill/>
          <a:ln cap="flat" cmpd="sng" w="9525">
            <a:solidFill>
              <a:srgbClr val="17A25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24"/>
          <p:cNvSpPr/>
          <p:nvPr/>
        </p:nvSpPr>
        <p:spPr>
          <a:xfrm>
            <a:off x="4605525" y="3648425"/>
            <a:ext cx="2909700" cy="98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3775125" y="1261063"/>
            <a:ext cx="182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 ci permette di scrivere messaggi di testo che gli altri partecipanti possono visualizzare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4483300" y="2893775"/>
            <a:ext cx="13479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4"/>
          <p:cNvCxnSpPr>
            <a:stCxn id="253" idx="2"/>
            <a:endCxn id="251" idx="0"/>
          </p:cNvCxnSpPr>
          <p:nvPr/>
        </p:nvCxnSpPr>
        <p:spPr>
          <a:xfrm>
            <a:off x="5157250" y="3213875"/>
            <a:ext cx="903000" cy="434700"/>
          </a:xfrm>
          <a:prstGeom prst="straightConnector1">
            <a:avLst/>
          </a:prstGeom>
          <a:noFill/>
          <a:ln cap="flat" cmpd="sng" w="9525">
            <a:solidFill>
              <a:srgbClr val="0597F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4"/>
          <p:cNvSpPr/>
          <p:nvPr/>
        </p:nvSpPr>
        <p:spPr>
          <a:xfrm>
            <a:off x="6464200" y="2779525"/>
            <a:ext cx="5388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6048825" y="1760525"/>
            <a:ext cx="158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Termina ci permette di chiudere la riunione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24"/>
          <p:cNvCxnSpPr>
            <a:stCxn id="258" idx="2"/>
            <a:endCxn id="255" idx="0"/>
          </p:cNvCxnSpPr>
          <p:nvPr/>
        </p:nvCxnSpPr>
        <p:spPr>
          <a:xfrm flipH="1">
            <a:off x="6733725" y="2279925"/>
            <a:ext cx="108000" cy="4995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4"/>
          <p:cNvSpPr/>
          <p:nvPr/>
        </p:nvSpPr>
        <p:spPr>
          <a:xfrm>
            <a:off x="6111675" y="1754925"/>
            <a:ext cx="1460100" cy="52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Chat: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servizio che permette mediante apposito software una conversazione fra più interlocutori, costituita da uno scambio di messaggi scritti che appaiono in tempo reale sullo schermo di ciascun partecipante.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Comunicazione sincrona: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quando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interlocutori sono collegati simultaneamente su una piattaforma che permetta loro di dialogare in tempo reale.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 Page: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pagina principale di un sito o un’applicazione, quella che solitamente si apre all’avvio.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Link: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elemento che con un click permette un collegamento ad una nuova pagina web.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 SINCRONA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JITSI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Comunicazione sincrona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Cosa intendiamo con “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comunicazione sincrona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”? Si intendono tutti quei metodi che ci permettono di comunicare e conversare con altre persone, in quanto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due interlocutori sono collegati simultaneamente su una piattaforma che permetta loro di dialogare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L’esempio più comune di comunicazione sincrona è la chiamata telefonica, ma ci sono anche altri modi che ci permettono sia di parlare con il nostro interlocutore, sia di vederlo tramite il nostro dispositivo,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simulando quindi una conversazione faccia a faccia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Vedremo quindi quali sono gli strumenti utilizzati, come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Zoom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Jitsi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e come organizzare una nostra conferenza per poter comunicare con altre persone.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programma che ci permetterà di creare una chiamata alla quale potremo far accedere altre persone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tramite un link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 Zoom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videochiamare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un’altra persona per un tempo illimitato, mentre se volessimo organizzare una riunione con più persone il nostro tempo di chiamata sarà limitato a 40 minuti.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 permette anche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condivisione schermo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ci permette di mostrare al nostro interlocutore il nostro desktop.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Zoom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313" y="1415675"/>
            <a:ext cx="30765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Zoom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119" name="Google Shape;119;p17"/>
          <p:cNvSpPr txBox="1"/>
          <p:nvPr/>
        </p:nvSpPr>
        <p:spPr>
          <a:xfrm>
            <a:off x="407025" y="1406125"/>
            <a:ext cx="336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cominciare dobbiamo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scaricare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il programma Zoom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installarlo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Una volta effettuato l’accesso o esserci registrati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potremo avviare la nostra conferenza in pochi e semplici passi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48675" y="3013400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125" y="1316365"/>
            <a:ext cx="3995626" cy="251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6750400" y="3529600"/>
            <a:ext cx="849000" cy="17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123900" y="2327700"/>
            <a:ext cx="1475400" cy="3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Zoom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132" name="Google Shape;132;p18"/>
          <p:cNvSpPr txBox="1"/>
          <p:nvPr/>
        </p:nvSpPr>
        <p:spPr>
          <a:xfrm>
            <a:off x="407025" y="1406125"/>
            <a:ext cx="3368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Effettuato l’accesso ci troveremo davanti: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superiore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potremo navigare tra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home page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quella qui visualizzata, 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chat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avviate con i nostri contatti, 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riunioni pianificate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alle quali dovremo prendere parte e la sezione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contatti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funge da rubrica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tramite la quale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avviare una nuova riunione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accedere ad una già creata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programmarne una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condividere il nostro schermo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174950" y="12072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108225" y="3978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062" y="1406125"/>
            <a:ext cx="4563876" cy="28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4182925" y="2341425"/>
            <a:ext cx="1416600" cy="156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5202300" y="1356325"/>
            <a:ext cx="1475400" cy="3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Zoom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145" name="Google Shape;145;p19"/>
          <p:cNvSpPr txBox="1"/>
          <p:nvPr/>
        </p:nvSpPr>
        <p:spPr>
          <a:xfrm>
            <a:off x="407025" y="1406125"/>
            <a:ext cx="3368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avviare una nuova riunione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dovremo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cliccare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sul tasto nuova riunione,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entrare con l’audio del computer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ci verrà richiesto e ci troveremo davanti una nuova schermata dalla quale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copiare il link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 inviare al nostro interlocutore perché possa unirsi.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Troveremo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link cliccando sul simbolo verde in alto a sinistra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Inviato il link l’altra persona potrà accedere e prendere parte alla riunione.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174950" y="12072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108225" y="3978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125" y="1423537"/>
            <a:ext cx="5080351" cy="31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4343550" y="2194075"/>
            <a:ext cx="1172100" cy="35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3775125" y="1406125"/>
            <a:ext cx="193800" cy="2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8044" y="2427894"/>
            <a:ext cx="2774074" cy="22758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2" name="Google Shape;152;p19"/>
          <p:cNvCxnSpPr/>
          <p:nvPr/>
        </p:nvCxnSpPr>
        <p:spPr>
          <a:xfrm>
            <a:off x="5459275" y="2554200"/>
            <a:ext cx="168300" cy="21681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9"/>
          <p:cNvCxnSpPr/>
          <p:nvPr/>
        </p:nvCxnSpPr>
        <p:spPr>
          <a:xfrm flipH="1" rot="10800000">
            <a:off x="5508375" y="2427850"/>
            <a:ext cx="112200" cy="1053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Zoom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funziona</a:t>
            </a:r>
            <a:endParaRPr sz="1700"/>
          </a:p>
        </p:txBody>
      </p:sp>
      <p:sp>
        <p:nvSpPr>
          <p:cNvPr id="161" name="Google Shape;161;p20"/>
          <p:cNvSpPr txBox="1"/>
          <p:nvPr/>
        </p:nvSpPr>
        <p:spPr>
          <a:xfrm>
            <a:off x="407025" y="1406125"/>
            <a:ext cx="3368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Avviata la riunione insieme agli altri partecipanti avremo una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 nella parte inferiore della schermata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dalla quale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gestire la chiamata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1174950" y="12072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108225" y="3978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38" y="2594048"/>
            <a:ext cx="7882127" cy="2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623100" y="2563925"/>
            <a:ext cx="11031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4114200" y="1406125"/>
            <a:ext cx="1825800" cy="79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3852350" y="2563925"/>
            <a:ext cx="4842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3118250" y="3262925"/>
            <a:ext cx="195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Con questo pulsante potremo vedere la lista dei partecipanti alla riunione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4336550" y="2563850"/>
            <a:ext cx="4842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4820750" y="2563850"/>
            <a:ext cx="6666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028875" y="2563925"/>
            <a:ext cx="4842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3176750" y="3262925"/>
            <a:ext cx="1768200" cy="69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7417025" y="3355325"/>
            <a:ext cx="158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Termina ci permette di chiudere la riunione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290550" y="3220825"/>
            <a:ext cx="176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Questi due pulsanti ci permettono di attivare o disattivare audio e video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7479575" y="3355325"/>
            <a:ext cx="1460100" cy="52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4116200" y="1361850"/>
            <a:ext cx="19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Chat ci permette di scrivere messaggi di testo che gli altri partecipanti possono visualizzare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5170400" y="3298000"/>
            <a:ext cx="179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Condividi schermo ci permette di mostrare al nostro interlocutore il nostro desktop o solo una finestra aperta su di esso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335100" y="3293200"/>
            <a:ext cx="1679100" cy="64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5218750" y="3298000"/>
            <a:ext cx="1679100" cy="110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20"/>
          <p:cNvCxnSpPr>
            <a:stCxn id="165" idx="2"/>
            <a:endCxn id="178" idx="0"/>
          </p:cNvCxnSpPr>
          <p:nvPr/>
        </p:nvCxnSpPr>
        <p:spPr>
          <a:xfrm>
            <a:off x="1174650" y="2884025"/>
            <a:ext cx="0" cy="4092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0"/>
          <p:cNvCxnSpPr>
            <a:stCxn id="167" idx="2"/>
            <a:endCxn id="172" idx="0"/>
          </p:cNvCxnSpPr>
          <p:nvPr/>
        </p:nvCxnSpPr>
        <p:spPr>
          <a:xfrm flipH="1">
            <a:off x="4060850" y="2884025"/>
            <a:ext cx="33600" cy="378900"/>
          </a:xfrm>
          <a:prstGeom prst="straightConnector1">
            <a:avLst/>
          </a:prstGeom>
          <a:noFill/>
          <a:ln cap="flat" cmpd="sng" w="9525">
            <a:solidFill>
              <a:srgbClr val="0597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0"/>
          <p:cNvCxnSpPr>
            <a:stCxn id="169" idx="0"/>
            <a:endCxn id="166" idx="2"/>
          </p:cNvCxnSpPr>
          <p:nvPr/>
        </p:nvCxnSpPr>
        <p:spPr>
          <a:xfrm flipH="1" rot="10800000">
            <a:off x="4578650" y="2197250"/>
            <a:ext cx="448500" cy="366600"/>
          </a:xfrm>
          <a:prstGeom prst="straightConnector1">
            <a:avLst/>
          </a:prstGeom>
          <a:noFill/>
          <a:ln cap="flat" cmpd="sng" w="9525">
            <a:solidFill>
              <a:srgbClr val="17A25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0"/>
          <p:cNvCxnSpPr>
            <a:stCxn id="170" idx="2"/>
            <a:endCxn id="179" idx="0"/>
          </p:cNvCxnSpPr>
          <p:nvPr/>
        </p:nvCxnSpPr>
        <p:spPr>
          <a:xfrm>
            <a:off x="5154050" y="2883950"/>
            <a:ext cx="904200" cy="414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0"/>
          <p:cNvCxnSpPr>
            <a:stCxn id="171" idx="2"/>
            <a:endCxn id="175" idx="0"/>
          </p:cNvCxnSpPr>
          <p:nvPr/>
        </p:nvCxnSpPr>
        <p:spPr>
          <a:xfrm flipH="1">
            <a:off x="8209775" y="2884025"/>
            <a:ext cx="61200" cy="4713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/>
          <p:nvPr/>
        </p:nvSpPr>
        <p:spPr>
          <a:xfrm>
            <a:off x="6482700" y="2190625"/>
            <a:ext cx="1441200" cy="1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407025" y="1291900"/>
            <a:ext cx="3368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Jitsi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è un programma per videoconferenze che possiamo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usare direttamente dal browser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nostro computer, senza dover installare alcuna applicazione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è necessaria una registrazione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dunque chiunque può creare una videochiamata e chattare.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Basterà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inserire un nome per la chiamata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verrà creata una stanza apposita per essa.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382275" y="188900"/>
            <a:ext cx="3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Jitsi</a:t>
            </a:r>
            <a:r>
              <a:rPr b="1" lang="it-IT" sz="2500">
                <a:solidFill>
                  <a:srgbClr val="4E9CBA"/>
                </a:solidFill>
              </a:rPr>
              <a:t> 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926" y="1294200"/>
            <a:ext cx="3671359" cy="2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/>
          <p:nvPr/>
        </p:nvSpPr>
        <p:spPr>
          <a:xfrm>
            <a:off x="4392675" y="2699300"/>
            <a:ext cx="3241800" cy="47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4490900" y="273890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Nome riunione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