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1042fb8a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e1042fb8a7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1042fb8a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e1042fb8a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fb5f05c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dfb5f05ce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1042fb8a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e1042fb8a7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1042fb8a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e1042fb8a7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SERVIZI CLOUD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Foto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81" name="Google Shape;181;p22"/>
          <p:cNvSpPr txBox="1"/>
          <p:nvPr/>
        </p:nvSpPr>
        <p:spPr>
          <a:xfrm>
            <a:off x="341700" y="1224600"/>
            <a:ext cx="3433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Foto si divide in: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superiore,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dove troveremo barra di ricerca e tasto carica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dove potremo visualizzare le nostre foto e i video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Barra laterale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ci permetterà di navigare tra le varie cartelle, creare raccolte di foto con animazioni, visualizzare i preferiti o i file archiviati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848600" y="1644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1884300" y="2645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025" y="2028200"/>
            <a:ext cx="4975651" cy="173632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p22"/>
          <p:cNvSpPr/>
          <p:nvPr/>
        </p:nvSpPr>
        <p:spPr>
          <a:xfrm>
            <a:off x="4637400" y="2028200"/>
            <a:ext cx="3741000" cy="15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4593325" y="2237575"/>
            <a:ext cx="4220100" cy="1565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3943025" y="2237575"/>
            <a:ext cx="650400" cy="1088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spazio di archiviazione accessibile in qualsiasi momento e da qualsiasi dispositivo grazie alla connessione internet.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archiviati in un computer o dispositivo mobile.</a:t>
            </a:r>
            <a:r>
              <a:rPr b="1" baseline="30000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baseline="3000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Byte: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unità di misura con la quale in informatica si indica la capacità di memoria di un dispositivo o la grandezza di un file. Le unità di misura più utilizzate sono pertanto KB, MB, GB e TB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CLOUD: COS’È?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CALENDAR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CLOUD - Cos’è?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loud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è una tecnologia informatica tramite la quale  vengono messi a disposizione dell’utente servizi ac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cessibili in rete. Ad esempio potremo avere uno spazio di archiviazione online, potremo lavorare sui nostri file online o condividere file e cartelle.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Grazie al Cloud potremo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raccogliere in un unico luogo tutti i file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riteniamo importanti e che non desideriamo perdere senza ricorrere a memorie esterne come hard disk o chiavette USB. Una volta caricati i nostri file nel Cloud potremo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visualizzarli e scaricarli in qualsiasi momento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loud ci permette anche di effettuare un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backup del dispositivo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ci interessa, così da avere, eventualmente, una copia di ciò che è presente su esso.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Potremo, inoltre,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condividere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 file e i dati raccolti nel nostro cloud molto velocemente, ricordiamo infatti che condividere non vuol dire inviare.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Google, con il nostro account, ci fornisce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15 GB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di base condiviso tra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il servizio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 elettronica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Google.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Potremo, infatti,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visualizzare le nostre email da qualsiasi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dopo aver effettuato l’accesso al nostro account.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 funge 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archivio per le 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riceviamo, queste non verranno eliminate se non saremo noi a farlo.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Gmail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550" y="1502896"/>
            <a:ext cx="4864800" cy="2483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507300" y="1465375"/>
            <a:ext cx="3267900" cy="31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 ulteriore servizio fornito da Google.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 al nostro account avremo, infatti, uno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spazio cloud nel quale raccogliere qualsiasi tipo di file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così da averne una copia sempre accessibile online.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condividere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tramite  link o email, i file che desidero, inviandoli ad altre persone.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 anche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diversi tipi di documenti.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spazio a disposizione è limitato, ma grazie a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One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possiamo espanderlo con un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abbonamento mensile/annuale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seconda dei nostri </a:t>
            </a:r>
            <a:r>
              <a:rPr lang="it-IT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bisogni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</a:t>
            </a:r>
            <a:r>
              <a:rPr b="1" lang="it-IT" sz="2500">
                <a:solidFill>
                  <a:srgbClr val="4E9CBA"/>
                </a:solidFill>
              </a:rPr>
              <a:t>. Drive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837" y="1596701"/>
            <a:ext cx="3856987" cy="28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Drive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365200" y="1116775"/>
            <a:ext cx="37512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nostro drive si presenta come un vero e proprio archivio, diviso in: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di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dove potremo ricercare i file tramite il nome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nella quale vedremo i f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 aperti di recente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cartelle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create e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caricati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 inseriti in una cartella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ci permetterà di navigare tra il mio archivio, quello di backup del mio computer e i file che altre persone hanno condiviso con me, speciali e cestino e il tasto nuovo, tramite cui aggiungere file o creare cartelle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GB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archiviazione utilizzati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3081" l="0" r="0" t="0"/>
          <a:stretch/>
        </p:blipFill>
        <p:spPr>
          <a:xfrm>
            <a:off x="4019250" y="1699237"/>
            <a:ext cx="4879925" cy="2414024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18"/>
          <p:cNvSpPr/>
          <p:nvPr/>
        </p:nvSpPr>
        <p:spPr>
          <a:xfrm>
            <a:off x="4623350" y="1699225"/>
            <a:ext cx="1916400" cy="15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4663475" y="2027050"/>
            <a:ext cx="4044600" cy="2086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4019250" y="1874650"/>
            <a:ext cx="644100" cy="813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4019250" y="2787975"/>
            <a:ext cx="603900" cy="15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Calendar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42" name="Google Shape;142;p19"/>
          <p:cNvSpPr txBox="1"/>
          <p:nvPr/>
        </p:nvSpPr>
        <p:spPr>
          <a:xfrm>
            <a:off x="341700" y="1224600"/>
            <a:ext cx="3433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Calendar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di Google ci permette di avere sempre a disposizione i nostri impegni salvati su di esso.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Tramite questa funzione di Google possiamo infatti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programmare su un calendario virtuale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 nostri impegni così da poterli consultare ovunque ci troveremo, su qualsiasi dispositivo.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Viene quindi usato come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agenda virtuale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sia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privata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condivisa, poiché mi sarà possibile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condividere un evento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con i miei contatti tramite mail.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848600" y="1644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884300" y="2645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500" y="1586419"/>
            <a:ext cx="4884648" cy="247795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Calendar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54" name="Google Shape;154;p20"/>
          <p:cNvSpPr txBox="1"/>
          <p:nvPr/>
        </p:nvSpPr>
        <p:spPr>
          <a:xfrm>
            <a:off x="341700" y="1224600"/>
            <a:ext cx="3433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Calendar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sarà diviso in: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superiore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dalla quale potremo navigare avanti e indietro nel calendario, oppure visualizzare da solo una giornata ad un anno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dove vedremo i nostri impegni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Barra laterale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dove avremo un calendario per orientarci, etichette tramite le quali riconoscere gli impegni e il tasto crea, che ci permetterà di aggiungere una voce al calendario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848600" y="1644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884300" y="2645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500" y="1586419"/>
            <a:ext cx="4884648" cy="247795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20"/>
          <p:cNvSpPr/>
          <p:nvPr/>
        </p:nvSpPr>
        <p:spPr>
          <a:xfrm>
            <a:off x="4539125" y="1586425"/>
            <a:ext cx="3972600" cy="15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4600325" y="1767425"/>
            <a:ext cx="4039800" cy="2296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3882600" y="1767425"/>
            <a:ext cx="656400" cy="1572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Foto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69" name="Google Shape;169;p21"/>
          <p:cNvSpPr txBox="1"/>
          <p:nvPr/>
        </p:nvSpPr>
        <p:spPr>
          <a:xfrm>
            <a:off x="341700" y="1224600"/>
            <a:ext cx="3433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di Google è un servizio cloud simile a drive, ma esclusivamente dedicato alle foto e ai video.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Questa funzionalità di google ci permetterà quindi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creare un archivio di foto e video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sempre a nostra disposizione.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Potremo effettuare un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backup della nostra galleria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sia quella del pc o del cellulare, e raccogliere qui tutte le nostre foto e video.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Lo spazio a disposizione è condiviso con le altre funzioni di Google, quindi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15GB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meno che non si opti per Google One. 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848600" y="1644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884300" y="2645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025" y="2028200"/>
            <a:ext cx="4975651" cy="17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