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1459a6954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1459a6954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1459a695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e1459a6954_0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1459a695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e1459a6954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1459a6954_0_3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1459a6954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1459a6954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e1459a6954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1459a6954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e1459a6954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e1459a6954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e1459a6954_0_4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1459a695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e1459a6954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244e49b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e244e49b8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244e49b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e244e49b8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244e49b8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e244e49b81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244e49b8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e244e49b8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1459a6954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e1459a6954_0_4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277a1b7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e277a1b76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2.jp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20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SICUREZZA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161" name="Google Shape;161;p25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Spoofing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407025" y="1210575"/>
            <a:ext cx="3732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Spoofing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consiste nel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mascheramento o falsificazione di diverse informazioni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riguardanti, per esempio, il mittente di un messaggio.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ad esempio vediamo una mail che sembra essere inviata da Poste Italiane. In realtà, guardando bene l’indirizzo del mittente, notiamo che si tratta di una email truffa.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inoltre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 il testo della email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generalmente si notano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errori grammaticali testi in un italiano stentato, che richiedono nostre informazioni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richieste di pagamenti, minacciando blocchi dell’account.</a:t>
            </a:r>
            <a:r>
              <a:rPr lang="it-IT">
                <a:solidFill>
                  <a:schemeClr val="dk1"/>
                </a:solidFill>
                <a:highlight>
                  <a:srgbClr val="F2303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highlight>
                <a:srgbClr val="F2303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9476" y="1723230"/>
            <a:ext cx="4879050" cy="16970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>
            <a:off x="4059475" y="1723225"/>
            <a:ext cx="1238400" cy="12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4"/>
          <p:cNvSpPr/>
          <p:nvPr/>
        </p:nvSpPr>
        <p:spPr>
          <a:xfrm>
            <a:off x="5201275" y="2515775"/>
            <a:ext cx="2569500" cy="255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</a:t>
            </a:r>
            <a:r>
              <a:rPr b="1" lang="it-IT" sz="2500">
                <a:solidFill>
                  <a:srgbClr val="4E9CBA"/>
                </a:solidFill>
              </a:rPr>
              <a:t>. Pharming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60" name="Google Shape;260;p35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"/>
          <p:cNvSpPr txBox="1"/>
          <p:nvPr/>
        </p:nvSpPr>
        <p:spPr>
          <a:xfrm>
            <a:off x="407025" y="1159175"/>
            <a:ext cx="3741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Pharming consiste nel reindirizzamento dell’utente dal sito che stava cercando ad un altro fittizio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il quale potrebbe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installare un virus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sul nostro dispositivo, oppure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rubare dei dati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nel momento in cui andiamo ad inserirli o tentiamo l’accesso al sito.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In questo caso è difficile riconoscere un sito fittizio, in quanto si presenta pressochè identico a quello originale, ma una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soluzione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può essere l’adozione di un buon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antivirus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insieme ad alcuni accorgimenti: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evitare siti sospetti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cliccare link in email ambigue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prestare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attenzione ad anomalie nel sito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potrebbe richiederci informazioni mai richieste prima. 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975" y="2058563"/>
            <a:ext cx="3871725" cy="7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/>
          <p:nvPr/>
        </p:nvSpPr>
        <p:spPr>
          <a:xfrm>
            <a:off x="4498200" y="2283900"/>
            <a:ext cx="329100" cy="26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5"/>
          <p:cNvSpPr/>
          <p:nvPr/>
        </p:nvSpPr>
        <p:spPr>
          <a:xfrm>
            <a:off x="5945300" y="3321550"/>
            <a:ext cx="2276400" cy="135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5"/>
          <p:cNvSpPr txBox="1"/>
          <p:nvPr/>
        </p:nvSpPr>
        <p:spPr>
          <a:xfrm>
            <a:off x="5985600" y="3259450"/>
            <a:ext cx="2248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anche cliccare sul lucchetto nella barra degli indirizzi, che ci indica un sito sicuro, ma ci permette di verificare abbia un certificato valido e sicuro.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3975" y="2763950"/>
            <a:ext cx="3871724" cy="473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/>
          <p:nvPr/>
        </p:nvSpPr>
        <p:spPr>
          <a:xfrm>
            <a:off x="4283075" y="2062450"/>
            <a:ext cx="3871800" cy="1143900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0" name="Google Shape;270;p35"/>
          <p:cNvCxnSpPr>
            <a:stCxn id="265" idx="2"/>
            <a:endCxn id="266" idx="1"/>
          </p:cNvCxnSpPr>
          <p:nvPr/>
        </p:nvCxnSpPr>
        <p:spPr>
          <a:xfrm flipH="1" rot="-5400000">
            <a:off x="4578300" y="2631150"/>
            <a:ext cx="1451400" cy="1282500"/>
          </a:xfrm>
          <a:prstGeom prst="bentConnector2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7</a:t>
            </a:r>
            <a:r>
              <a:rPr b="1" lang="it-IT" sz="2500">
                <a:solidFill>
                  <a:srgbClr val="4E9CBA"/>
                </a:solidFill>
              </a:rPr>
              <a:t>. Redirecting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6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407025" y="1159175"/>
            <a:ext cx="3741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Redirecting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consiste nella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deviazione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 un altro indirizzo diverso da quello digitato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in modo che gli utenti visualizzino una pagina differente da quella desiderata, spesso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contenente spam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 appositamente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creata per farci inserire dati personali o installare malware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difendersi da queste pratiche è necessario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controllare sempre il sito nella barra di ricerca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in caso di redirecting dovrebbe cambiare e ancora 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lucchetto nella barra di ricerca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Un buon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antivirus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dovrebbe anche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segnalare l’anomalia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5945300" y="3321550"/>
            <a:ext cx="2276400" cy="135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6"/>
          <p:cNvSpPr txBox="1"/>
          <p:nvPr/>
        </p:nvSpPr>
        <p:spPr>
          <a:xfrm>
            <a:off x="5985600" y="3259450"/>
            <a:ext cx="2248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anche cliccare sul lucchetto nella barra degli indirizzi, che ci indica un sito sicuro, ma ci permette di verificare abbia un certificato valido e sicuro.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975" y="2058563"/>
            <a:ext cx="3871725" cy="7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6"/>
          <p:cNvSpPr/>
          <p:nvPr/>
        </p:nvSpPr>
        <p:spPr>
          <a:xfrm>
            <a:off x="4498200" y="2283900"/>
            <a:ext cx="329100" cy="26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3975" y="2763950"/>
            <a:ext cx="3871724" cy="47321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/>
          <p:nvPr/>
        </p:nvSpPr>
        <p:spPr>
          <a:xfrm>
            <a:off x="4283075" y="2062450"/>
            <a:ext cx="3871800" cy="1143900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7" name="Google Shape;287;p36"/>
          <p:cNvCxnSpPr>
            <a:endCxn id="281" idx="1"/>
          </p:cNvCxnSpPr>
          <p:nvPr/>
        </p:nvCxnSpPr>
        <p:spPr>
          <a:xfrm flipH="1" rot="-5400000">
            <a:off x="4578350" y="2631250"/>
            <a:ext cx="1451400" cy="1282500"/>
          </a:xfrm>
          <a:prstGeom prst="bentConnector2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8</a:t>
            </a:r>
            <a:r>
              <a:rPr b="1" lang="it-IT" sz="2500">
                <a:solidFill>
                  <a:srgbClr val="4E9CBA"/>
                </a:solidFill>
              </a:rPr>
              <a:t>. Da cosa ci protegge l’antivirus?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95" name="Google Shape;295;p37"/>
          <p:cNvSpPr txBox="1"/>
          <p:nvPr/>
        </p:nvSpPr>
        <p:spPr>
          <a:xfrm>
            <a:off x="547800" y="1291900"/>
            <a:ext cx="6120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L’antivirus, già integrato negli smartphone, ci protegge dai cosiddetti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malware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termine con il quale si identifica qualsiasi tipo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programma utilizzato per danneggiare un device o rubare segretamente informazioni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 malware possono essere di diversi tipi: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Trojans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Adware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etc...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1909250" y="127875"/>
            <a:ext cx="42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9</a:t>
            </a:r>
            <a:r>
              <a:rPr b="1" lang="it-IT" sz="2500">
                <a:solidFill>
                  <a:srgbClr val="4E9CBA"/>
                </a:solidFill>
              </a:rPr>
              <a:t>. Da cosa ci protegge l’antivirus?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Virus e Trojans</a:t>
            </a:r>
            <a:endParaRPr sz="1700"/>
          </a:p>
        </p:txBody>
      </p:sp>
      <p:sp>
        <p:nvSpPr>
          <p:cNvPr id="304" name="Google Shape;304;p38"/>
          <p:cNvSpPr txBox="1"/>
          <p:nvPr/>
        </p:nvSpPr>
        <p:spPr>
          <a:xfrm>
            <a:off x="648675" y="1417725"/>
            <a:ext cx="31266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vengono diffusi attraverso programmi infetti e si riproducono all'interno di un device.</a:t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I Virus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si trasmettono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principalmente tramite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email di spam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, tramite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di programmi da Internet o attraverso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577275" y="4690475"/>
            <a:ext cx="52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648675" y="3906350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8"/>
          <p:cNvSpPr txBox="1"/>
          <p:nvPr/>
        </p:nvSpPr>
        <p:spPr>
          <a:xfrm>
            <a:off x="4454600" y="1417713"/>
            <a:ext cx="3228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Trojans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sono programmi infetti che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mascherano la loro identità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così che lo si installi.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 Trojan di solito vengono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diffusi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quando un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eseguiamo un allegato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di una e-mail all’apparenza innocua, o ad effettuare un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9</a:t>
            </a:r>
            <a:r>
              <a:rPr b="1" lang="it-IT" sz="2500">
                <a:solidFill>
                  <a:srgbClr val="4E9CBA"/>
                </a:solidFill>
              </a:rPr>
              <a:t>. Da cosa ci protegge l’antivirus?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Spyware e Adware</a:t>
            </a:r>
            <a:endParaRPr sz="1700"/>
          </a:p>
        </p:txBody>
      </p:sp>
      <p:sp>
        <p:nvSpPr>
          <p:cNvPr id="316" name="Google Shape;316;p39"/>
          <p:cNvSpPr txBox="1"/>
          <p:nvPr/>
        </p:nvSpPr>
        <p:spPr>
          <a:xfrm>
            <a:off x="648675" y="1417725"/>
            <a:ext cx="31266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spiano quello che facciamo sullo smartphone e su Internet,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raccogliendo dati e monitorando le nostre attività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 mostrano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pubblicità indesiderate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Solitamente si incontrano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installando app poco attendibili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oppure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ad-ons infetti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577275" y="4690475"/>
            <a:ext cx="52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501325" y="46981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9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 txBox="1"/>
          <p:nvPr/>
        </p:nvSpPr>
        <p:spPr>
          <a:xfrm>
            <a:off x="4454600" y="1417713"/>
            <a:ext cx="3228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Adware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sono speciali malware che ci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mostrano pubblicità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quando utilizziamo specifici programmi e tramite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pop-up allarmistici cercano di convincerci ad acquistare qualche cosa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Spesso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accompagna lo Spyware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327" name="Google Shape;327;p40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Antivirus: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programma che blocca i malware e protegge il nostro dispositivo, avvisandoci in caso di comportamenti sospetti da parte di un sito, un programma o un file.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Browser: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è un software che consente di navigare il World Wide Web: cioè l’insieme dei siti internet.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Qualsiasi manifestazione di volontà libera, specifica, informata e inequivocabile dell’interessato, con la quale lo stesso manifesta il proprio assenso, mediante dichiarazione o azione positiva inequivocabile, che i dati personali che lo riguardano siano oggetto di trattamento.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posta elettronica. Servizio Internet che consente di inviare e ricevere messaggi utilizzando un dispositivo (pc, smartphone, tablet) connesso in rete attraverso un proprio account di posta registrato presso un fornitore del servizio.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Informativa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comunicazione che fornisce tutte le informazioni utili che l’interessato deve sapere nel momento in cui decide di dare il suo consenso al trattamento dei dati personali.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Malware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 malware, abbreviazione di "malicious software", è un software intenzionalmente progettato per causare danni a un computer. I virus informatici, worm, trojan, spyware, adware sono tipi di malware.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sequenza di caratteri (lettere, numeri, caratteri speciali) utilizzata per accedere in modo esclusivo a una risorsa informatica.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Pharming: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Pharming consiste nel reindirizzamento dell’utente dal sito che stava cercando ad un altro fittizio.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Popup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 tipo di finestra che si apre sullo schermo del dispositivo senza che l'utente selezioni  un comando.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334" name="Google Shape;334;p41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Il software è costituito da applicazioni eseguite su computer o portatili. Quando le applicazioni vengono eseguite su dispositivi mobili, vengono solitamente chiamate app.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Tipo di malware capace di spiare le attività svolte sul computer. Uno spyware è in grado di registrare quello che digitiamo con la tastiera "rubando" le credenziali di accesso (nome utente e password) degli account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Redirecting: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Redirecting consiste nella deviazione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ad un altro indirizzo diverso da quello digitato, in modo che gli utenti visualizzino una pagina differente da quella desiderata.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elevato di</a:t>
            </a: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non richieste generalmente relative a pubblicità indesiderata.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Spoofing: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Spoofing consiste nel mascheramento o falsificazione di diverse informazioni riguardanti, per esempio, il mittente di un messaggio.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Trojans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Cavallo di Troia, un tipo di malware che utilizza un programma "buono" per entrare all'interno del sistema.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SICUREZZA: COME NAVIGARE IN SICUREZZA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 E PASSWORD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BIOMETRICI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 DEL DISPOSITIVO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SPOOFING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REDIRECTING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COSA PROTEGGE L’ANTIVIRUS?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5543550" y="1259625"/>
            <a:ext cx="1609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pag. 11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pag. 12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pag. 15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Sicurezza: come navigare in sicurezza</a:t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762300" y="1418900"/>
            <a:ext cx="7809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protezione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dei nostri account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deve essere la nostra priorità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quando navighiamo su internet o usiamo un dispositivo, che sia esso un PC, uno smartphone o un tablet.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password è il nostro primo sistema di difesa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impedisce ad altri di accedere ai nostri dispositivi, ai nostri account, e quindi di accedere a dati privati.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 volte anche una buona password può risultare inutile, in quanto 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minaccia arriva via email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ben nascosta,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attraverso indirizzi email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ad una prima occhiata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potrebbero essere innocui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Lo stesso vale per 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navigazione in rete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tutti i siti sono affidabili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ed è necessario saperli riconoscere per evitare di incappare in problemi.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</a:t>
            </a:r>
            <a:r>
              <a:rPr b="1" lang="it-IT" sz="2500">
                <a:solidFill>
                  <a:srgbClr val="4E9CBA"/>
                </a:solidFill>
              </a:rPr>
              <a:t>. Pin e Password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8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8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365200" y="1116775"/>
            <a:ext cx="3418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proteggere il nostro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possiamo usare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 è associato al dispositivo o alla Sim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 è un codice utilizzato per l’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accesso ogni volta che accendiamo il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genere ci viene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fornito all’acquisto del dispositivo o della sim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si presuppone esserne a conoscenza solo l’acquirente.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è una sequenza alfanumerica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viene invece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scelta dall’utente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proteggere un account o il dispositivo, la quale verrà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richiesta per sbloccarlo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889" y="528075"/>
            <a:ext cx="2357425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</a:t>
            </a:r>
            <a:r>
              <a:rPr b="1" lang="it-IT" sz="2500">
                <a:solidFill>
                  <a:srgbClr val="4E9CBA"/>
                </a:solidFill>
              </a:rPr>
              <a:t>. Pin e Password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9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365200" y="1116775"/>
            <a:ext cx="3418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impostare il metodo di protezione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nostro dispositivo dovremo recarci nelle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device e utilizzare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Schermata di Blocco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nuovo menu scegliamo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 di Blocco Schermo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potremo scegliere tra: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aratteri numerici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caratteri alfanumerici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sequenza continua con il dito sullo schermo del device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00" y="746688"/>
            <a:ext cx="1684651" cy="3650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/>
          <p:nvPr/>
        </p:nvSpPr>
        <p:spPr>
          <a:xfrm>
            <a:off x="4143900" y="1751975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600" y="746700"/>
            <a:ext cx="1684651" cy="3650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/>
          <p:nvPr/>
        </p:nvSpPr>
        <p:spPr>
          <a:xfrm>
            <a:off x="6068675" y="1146100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</a:t>
            </a:r>
            <a:r>
              <a:rPr b="1" lang="it-IT" sz="2500">
                <a:solidFill>
                  <a:srgbClr val="4E9CBA"/>
                </a:solidFill>
              </a:rPr>
              <a:t>. Dati Biometrici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407025" y="1133725"/>
            <a:ext cx="6951300" cy="3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sblocco e la protezione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nostro dispositivo possiamo usare anche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Biometrici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quali ci permetteranno di: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Impostare il riconoscimento del viso per lo sblocco del device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Impostare impronte digitali per lo sblocco del device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Dunque è un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sistema automatizzato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permette l’identificazione di una persona attraverso l’analisi di caratteristiche fisiche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 tratta di una tecnologia che rende lo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sblocco più semplice e una protezione maggiore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dal momento che ognuno di noi ha caratteristiche uniche che non possono essere replicate.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Tuttavia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capita che questo sistema non riconosca immediatamente i nostri dati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o, al contrario,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riconosca qualcuno a noi molto somigliante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Dipende dalle nostre condizioni o da quelle ambientali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scarsità di luce renderà, per esempio, difficoltoso il riconoscimento del viso.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</a:t>
            </a:r>
            <a:r>
              <a:rPr b="1" lang="it-IT" sz="2500">
                <a:solidFill>
                  <a:srgbClr val="4E9CBA"/>
                </a:solidFill>
              </a:rPr>
              <a:t>. Dati Biometrici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407025" y="1133725"/>
            <a:ext cx="3376200" cy="3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impostare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Biometrici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rechiamoci nelle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device e cerchiamo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Biometrici e Sicurezza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Aperta questa voce potremo scegliere se utilizzare: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Riconoscimento del viso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dunque verranno r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egistrati i nostri tratti e dovremo inquadrarci il viso per poter sbloccare il dispositivo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Impronte digitali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dovremo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registrare le nostre impronte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dovremo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porre sullo schermo o sul tasto apposito per registrarle e poi sbloccare il dispositivo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175" y="628888"/>
            <a:ext cx="1690951" cy="366377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/>
          <p:nvPr/>
        </p:nvSpPr>
        <p:spPr>
          <a:xfrm>
            <a:off x="3972400" y="1751975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4847" y="628900"/>
            <a:ext cx="1690951" cy="366376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/>
          <p:nvPr/>
        </p:nvSpPr>
        <p:spPr>
          <a:xfrm>
            <a:off x="5748075" y="1045700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6" name="Google Shape;226;p31"/>
          <p:cNvSpPr/>
          <p:nvPr/>
        </p:nvSpPr>
        <p:spPr>
          <a:xfrm>
            <a:off x="5748075" y="1337300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4</a:t>
            </a:r>
            <a:r>
              <a:rPr b="1" lang="it-IT" sz="2500">
                <a:solidFill>
                  <a:srgbClr val="4E9CBA"/>
                </a:solidFill>
              </a:rPr>
              <a:t>. Sicurezza del dispositivo </a:t>
            </a:r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762300" y="1418900"/>
            <a:ext cx="7809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Sicurezza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è un concetto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estremamente importante per chi usa dispositivi digitali e naviga su internet.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Proteggendo con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antivirus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 nostri dispositivi eviteremo anche che qualcuno violi la nostra privacy, ma dobbiamo stare attenti noi per primi a quello che condividiamo su internet,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evitando di rendere pubblici dati che riguardano noi e chi ci sta vicino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Tramite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dedicati e alcuni piccoli accorgimenti cercheremo di proteggerci e mantenere privati dati che non vorremmo fossero condivisi.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Vedremo alcuni tra i tipi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spam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virus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4. Sicurezza del dispositivo </a:t>
            </a:r>
            <a:endParaRPr/>
          </a:p>
        </p:txBody>
      </p:sp>
      <p:sp>
        <p:nvSpPr>
          <p:cNvPr id="241" name="Google Shape;241;p33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762300" y="1418900"/>
            <a:ext cx="7809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SPAM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si intendono quei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messaggi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generalmente pubblicità,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inviati molto frequentemente ad un utente attraverso indirizzi generici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Lo spam non arriva solo tramite email, ma anche chat, sms etc.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Come detto generalmente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riguarda pubblicità, ma accade anche si tratti di email spam di truffe, che ci chiederanno di inserire i nostri dati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Nelle email possono comparire email spam di tipo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PHISHING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ovvero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email di truffa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spacciandosi per mittenti affidabili, invitano il destinatario ad inserire i propri dati per poterli rubare e utilizzare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impropriamente.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Andando ad inserire i nostri dati quando richiesto da email simili potremmo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incorrere nel FURTO DI IDENTITÀ: altre persone persone potrebbero pertanto impossessarsi dei nostri dati.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Vedremo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seguito alcuni esempi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di email spam e truffe, talvolta anche al furto di dati.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2303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