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dfe3f2a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dfe3f2afc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c003eb95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dc003eb95a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dc003eb95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1f173c93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e1f173c936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ff06c05f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ff06c05f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1f173c936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e1f173c93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1f173c93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e1f173c936_0_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g"/><Relationship Id="rId4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.jpg"/><Relationship Id="rId5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.jpg"/><Relationship Id="rId5" Type="http://schemas.openxmlformats.org/officeDocument/2006/relationships/image" Target="../media/image6.png"/><Relationship Id="rId6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RICERCA DELLE INFORMAZIONI E PRIVACY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2"/>
          <p:cNvSpPr/>
          <p:nvPr/>
        </p:nvSpPr>
        <p:spPr>
          <a:xfrm>
            <a:off x="6567425" y="2368225"/>
            <a:ext cx="1225500" cy="18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>
            <p:ph type="title"/>
          </p:nvPr>
        </p:nvSpPr>
        <p:spPr>
          <a:xfrm>
            <a:off x="241500" y="520700"/>
            <a:ext cx="75024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7. Privacy e tracciamento dei dati</a:t>
            </a:r>
            <a:r>
              <a:rPr b="1" lang="it-IT" sz="2500">
                <a:solidFill>
                  <a:srgbClr val="4E9CBA"/>
                </a:solidFill>
              </a:rPr>
              <a:t> 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89" name="Google Shape;189;p22"/>
          <p:cNvSpPr txBox="1"/>
          <p:nvPr/>
        </p:nvSpPr>
        <p:spPr>
          <a:xfrm>
            <a:off x="407025" y="1121075"/>
            <a:ext cx="3369900" cy="3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maggiore privacy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 possiamo recarci nelle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Impostazioni del browser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viste nelle precedenti lezioni e consultare 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Privacy e Sicurezza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qui potremo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i dati di navigazione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quali delle nostre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informazioni rendere visibili ai siti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 anche 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cookies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piccoli file memorizzati nel nostro browser.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2021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Eventualmente potremo </a:t>
            </a:r>
            <a:r>
              <a:rPr b="1" lang="it-IT">
                <a:solidFill>
                  <a:srgbClr val="2021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cancellare queste informazioni</a:t>
            </a:r>
            <a:r>
              <a:rPr lang="it-IT">
                <a:solidFill>
                  <a:srgbClr val="2021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affinché non rimangano salvate nel nostro browser. </a:t>
            </a:r>
            <a:endParaRPr>
              <a:solidFill>
                <a:srgbClr val="2021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1787" y="1413464"/>
            <a:ext cx="3853625" cy="231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3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GLOSSARIO</a:t>
            </a:r>
            <a:endParaRPr/>
          </a:p>
        </p:txBody>
      </p:sp>
      <p:sp>
        <p:nvSpPr>
          <p:cNvPr id="197" name="Google Shape;197;p23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Cookie: </a:t>
            </a:r>
            <a:r>
              <a:rPr lang="it-IT" sz="12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In informatica, file di informazioni che i siti web memorizzano sul computer dell'utente durante la navigazione, allo scopo, ad esempio, di identificare chi ha già visitato il sito in precedenza o tenere traccia delle preferenze dell’utente.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Keyword(s)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parola o frase digitata nel box di ricerca di un motore di ricerca che produce una lista di pagine web ad essa collegate.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Abbreviazione del termine inglese </a:t>
            </a:r>
            <a:r>
              <a:rPr b="1"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niform </a:t>
            </a:r>
            <a:r>
              <a:rPr b="1"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esource </a:t>
            </a:r>
            <a:r>
              <a:rPr b="1"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i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ocator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 indica in modo univoco l’indirizzo della pagina/sito web.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E PRIVACY SU INTERNET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DELLE INFORMAZIONI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RISULTATO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FILTRARE I RISULTATI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AVANZATA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RICONOSCERE UN SITO AFFIDABILE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PRIVACY E TRACCIAMENTO DEI DATI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6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9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10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11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1. Ricerca e privacy su internet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Per navigare su internet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cercare le informazioni che possono interessarci o che ci servono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dobbiamo sapere come muoverci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nel nostro browser e come restringere il campo della nostra ricerca.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Useremo quindi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parole chiave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key words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le quali devono descrivere l’informazione che cerchiamo.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Vedremo da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quali parti è composto il risultato di una ricerca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filtri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che possiamo utilizzare per restringere il campo della nostra ricerca.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Dobbiamo però tenere a mente che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anche su internet abbiamo diritto alla nostra privacy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ma siamo noi che, attivamente,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dobbiamo assicurarci di proteggerci al meglio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prima di ricorrere ad altre soluzioni.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507300" y="1465375"/>
            <a:ext cx="3269700" cy="29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effettuare una ricerca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dobbiamo, per 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prima cosa,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avviare il nostro browser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e utilizzare, ad esempio, la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barra di ricerca di  Google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Dovremo utilizzare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parole chiave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fare la nostra ricerca, le quali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descrivono quello che dobbiamo ricercare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es. “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orsi di alfabetizzazione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parole chiave usiamo o più siamo specifici, più la nostra ricerca sarà precisa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es. “</a:t>
            </a:r>
            <a:r>
              <a:rPr b="1" lang="it-IT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Pane e Internet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Ricerca delle informazioni</a:t>
            </a:r>
            <a:endParaRPr b="1" sz="2500">
              <a:solidFill>
                <a:srgbClr val="4E9CBA"/>
              </a:solidFill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7946" y="1513600"/>
            <a:ext cx="4447049" cy="246165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2" name="Google Shape;112;p16"/>
          <p:cNvSpPr/>
          <p:nvPr/>
        </p:nvSpPr>
        <p:spPr>
          <a:xfrm>
            <a:off x="4274625" y="2385125"/>
            <a:ext cx="3551400" cy="3858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4638275" y="2554200"/>
            <a:ext cx="561300" cy="9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4596175" y="2426400"/>
            <a:ext cx="1375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latin typeface="Calibri"/>
                <a:ea typeface="Calibri"/>
                <a:cs typeface="Calibri"/>
                <a:sym typeface="Calibri"/>
              </a:rPr>
              <a:t>Pane e Internet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/>
          <p:nvPr/>
        </p:nvSpPr>
        <p:spPr>
          <a:xfrm>
            <a:off x="507300" y="1465375"/>
            <a:ext cx="3269700" cy="2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Effettuata la nostra ricerca ci troveremo davanti 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numerosissimi risultati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risultati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corrispondono maggiormente alla nostra ricerca si trovano generalmente nella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 pagina in alto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non troviamo quello che stavamo cercando possiamo, per esempio, modificare la nostra ricerca, utilizzando altre parole chiave.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2303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Ricerca delle informazioni</a:t>
            </a:r>
            <a:endParaRPr b="1" sz="2500">
              <a:solidFill>
                <a:srgbClr val="4E9CBA"/>
              </a:solidFill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6067" y="900702"/>
            <a:ext cx="3047859" cy="368745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8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Il risultato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407025" y="1210575"/>
            <a:ext cx="566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Ogni risultato è composto da parti differenti: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1372" y="2099450"/>
            <a:ext cx="5401251" cy="94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/>
          <p:nvPr/>
        </p:nvSpPr>
        <p:spPr>
          <a:xfrm>
            <a:off x="1968200" y="2144625"/>
            <a:ext cx="1470300" cy="13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626900" y="1639550"/>
            <a:ext cx="1208400" cy="1046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 txBox="1"/>
          <p:nvPr/>
        </p:nvSpPr>
        <p:spPr>
          <a:xfrm>
            <a:off x="626900" y="1615850"/>
            <a:ext cx="1341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URL della pagina, ovvero l’indirizzo web della pagina</a:t>
            </a:r>
            <a:endParaRPr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5" name="Google Shape;135;p18"/>
          <p:cNvCxnSpPr>
            <a:endCxn id="132" idx="1"/>
          </p:cNvCxnSpPr>
          <p:nvPr/>
        </p:nvCxnSpPr>
        <p:spPr>
          <a:xfrm flipH="1" rot="10800000">
            <a:off x="1601300" y="2214225"/>
            <a:ext cx="366900" cy="12600"/>
          </a:xfrm>
          <a:prstGeom prst="straightConnector1">
            <a:avLst/>
          </a:prstGeom>
          <a:noFill/>
          <a:ln cap="flat" cmpd="sng" w="9525">
            <a:solidFill>
              <a:srgbClr val="F2303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6" name="Google Shape;136;p18"/>
          <p:cNvSpPr/>
          <p:nvPr/>
        </p:nvSpPr>
        <p:spPr>
          <a:xfrm>
            <a:off x="1919625" y="2357275"/>
            <a:ext cx="1470300" cy="196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8"/>
          <p:cNvSpPr/>
          <p:nvPr/>
        </p:nvSpPr>
        <p:spPr>
          <a:xfrm>
            <a:off x="7355700" y="1857475"/>
            <a:ext cx="1284300" cy="999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8"/>
          <p:cNvSpPr txBox="1"/>
          <p:nvPr/>
        </p:nvSpPr>
        <p:spPr>
          <a:xfrm>
            <a:off x="7504350" y="2049475"/>
            <a:ext cx="987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Titolo della pagina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18"/>
          <p:cNvCxnSpPr>
            <a:stCxn id="136" idx="3"/>
            <a:endCxn id="137" idx="1"/>
          </p:cNvCxnSpPr>
          <p:nvPr/>
        </p:nvCxnSpPr>
        <p:spPr>
          <a:xfrm flipH="1" rot="10800000">
            <a:off x="3389925" y="2357275"/>
            <a:ext cx="3965700" cy="98400"/>
          </a:xfrm>
          <a:prstGeom prst="straightConnector1">
            <a:avLst/>
          </a:prstGeom>
          <a:noFill/>
          <a:ln cap="flat" cmpd="sng" w="9525">
            <a:solidFill>
              <a:srgbClr val="0597F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8"/>
          <p:cNvSpPr txBox="1"/>
          <p:nvPr/>
        </p:nvSpPr>
        <p:spPr>
          <a:xfrm>
            <a:off x="3936125" y="3189900"/>
            <a:ext cx="1929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Breve descrizione o anteprima della pagina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1919625" y="2602250"/>
            <a:ext cx="5230800" cy="407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3A6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3951875" y="3235200"/>
            <a:ext cx="1898100" cy="525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3A6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3" name="Google Shape;143;p18"/>
          <p:cNvCxnSpPr>
            <a:stCxn id="141" idx="2"/>
            <a:endCxn id="142" idx="0"/>
          </p:cNvCxnSpPr>
          <p:nvPr/>
        </p:nvCxnSpPr>
        <p:spPr>
          <a:xfrm>
            <a:off x="4535025" y="3009650"/>
            <a:ext cx="366000" cy="225600"/>
          </a:xfrm>
          <a:prstGeom prst="straightConnector1">
            <a:avLst/>
          </a:prstGeom>
          <a:noFill/>
          <a:ln cap="flat" cmpd="sng" w="9525">
            <a:solidFill>
              <a:srgbClr val="03A63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9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9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</a:t>
            </a:r>
            <a:r>
              <a:rPr b="1" lang="it-IT" sz="2500">
                <a:solidFill>
                  <a:srgbClr val="4E9CBA"/>
                </a:solidFill>
              </a:rPr>
              <a:t>. Filtrare i risultati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51" name="Google Shape;151;p19"/>
          <p:cNvSpPr txBox="1"/>
          <p:nvPr/>
        </p:nvSpPr>
        <p:spPr>
          <a:xfrm>
            <a:off x="407025" y="1210575"/>
            <a:ext cx="33699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Possiamo anche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filtrare i risultati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ovvero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ricercarne solo certi tipi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: immagini, video, notizie etc.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Troveremo questi filtri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sotto la barra di ricerca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una volta che l’avremo avviata e trovato i primi risultati.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Cercando una città, un indirizzo, il nome di un locale o di un luogo,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potremo anche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visualizzare una mappa dei risultati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47769" y="1210581"/>
            <a:ext cx="3592750" cy="584375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2625" y="1837675"/>
            <a:ext cx="2783049" cy="2714289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4" name="Google Shape;154;p19"/>
          <p:cNvSpPr/>
          <p:nvPr/>
        </p:nvSpPr>
        <p:spPr>
          <a:xfrm>
            <a:off x="4069900" y="1326225"/>
            <a:ext cx="512100" cy="9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0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5. Ricerca avanzata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61" name="Google Shape;161;p20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0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 txBox="1"/>
          <p:nvPr/>
        </p:nvSpPr>
        <p:spPr>
          <a:xfrm>
            <a:off x="365200" y="1116775"/>
            <a:ext cx="3418200" cy="31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Possiamo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rendere ancora più precisa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nostra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tramite l’opzione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Avanzata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tramite la quale potremo: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cercare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frasi esatte</a:t>
            </a:r>
            <a:endParaRPr>
              <a:solidFill>
                <a:schemeClr val="dk1"/>
              </a:solidFill>
            </a:endParaRPr>
          </a:p>
          <a:p>
            <a:pPr indent="-260350" lvl="0" marL="285750" rtl="0" algn="l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cercare in base alla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>
              <a:solidFill>
                <a:schemeClr val="dk1"/>
              </a:solidFill>
            </a:endParaRPr>
          </a:p>
          <a:p>
            <a:pPr indent="-260350" lvl="0" marL="285750" rtl="0" algn="l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lingua</a:t>
            </a:r>
            <a:endParaRPr>
              <a:solidFill>
                <a:schemeClr val="dk1"/>
              </a:solidFill>
            </a:endParaRPr>
          </a:p>
          <a:p>
            <a:pPr indent="-260350" lvl="0" marL="285750" rtl="0" algn="l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tipo di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Dovremo poi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inserire nei campi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 appariranno le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informazioni in più per affinare la nostra ricerca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 rotWithShape="1">
          <a:blip r:embed="rId4">
            <a:alphaModFix/>
          </a:blip>
          <a:srcRect b="0" l="0" r="0" t="4461"/>
          <a:stretch/>
        </p:blipFill>
        <p:spPr>
          <a:xfrm>
            <a:off x="3429101" y="1347394"/>
            <a:ext cx="3633882" cy="255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 rotWithShape="1">
          <a:blip r:embed="rId5">
            <a:alphaModFix/>
          </a:blip>
          <a:srcRect b="0" l="2723" r="3371" t="0"/>
          <a:stretch/>
        </p:blipFill>
        <p:spPr>
          <a:xfrm>
            <a:off x="6508859" y="1238751"/>
            <a:ext cx="1348142" cy="203014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0"/>
          <p:cNvSpPr/>
          <p:nvPr/>
        </p:nvSpPr>
        <p:spPr>
          <a:xfrm>
            <a:off x="6415150" y="3669400"/>
            <a:ext cx="600000" cy="152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7" name="Google Shape;167;p20"/>
          <p:cNvCxnSpPr>
            <a:stCxn id="166" idx="2"/>
            <a:endCxn id="168" idx="2"/>
          </p:cNvCxnSpPr>
          <p:nvPr/>
        </p:nvCxnSpPr>
        <p:spPr>
          <a:xfrm rot="-5400000">
            <a:off x="5906050" y="2663800"/>
            <a:ext cx="1967100" cy="348900"/>
          </a:xfrm>
          <a:prstGeom prst="bentConnector5">
            <a:avLst>
              <a:gd fmla="val -12105" name="adj1"/>
              <a:gd fmla="val 102594" name="adj2"/>
              <a:gd fmla="val 54061" name="adj3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8" name="Google Shape;168;p20"/>
          <p:cNvSpPr/>
          <p:nvPr/>
        </p:nvSpPr>
        <p:spPr>
          <a:xfrm>
            <a:off x="6681425" y="1702400"/>
            <a:ext cx="765000" cy="152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1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6</a:t>
            </a:r>
            <a:r>
              <a:rPr b="1" lang="it-IT" sz="2500">
                <a:solidFill>
                  <a:srgbClr val="4E9CBA"/>
                </a:solidFill>
              </a:rPr>
              <a:t>. Riconoscere un sito affidabile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75" name="Google Shape;175;p21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 txBox="1"/>
          <p:nvPr/>
        </p:nvSpPr>
        <p:spPr>
          <a:xfrm>
            <a:off x="365200" y="1116775"/>
            <a:ext cx="34182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distinguere un sito affidabile da uno che non lo è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possiamo fare affidamento su due elementi: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lucchetto nella barra dell’URL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se chiuso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 un sito protetto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che potremo cliccare per averne una conferma, in quanto ci dirà “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connessione è sicura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presenza della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sigla HTTPS://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davanti all’indirizzo del sito, che indica 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connessione sicura/criptata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HyperText Transfer Protocol over Secure Socket Layer (HTTPS)</a:t>
            </a:r>
            <a:endParaRPr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8650" y="2309250"/>
            <a:ext cx="3990000" cy="52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1"/>
          <p:cNvSpPr txBox="1"/>
          <p:nvPr/>
        </p:nvSpPr>
        <p:spPr>
          <a:xfrm>
            <a:off x="4529825" y="2998800"/>
            <a:ext cx="3688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Nota: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ancora avessimo dei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dubbi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possiamo effettuare una ricerca nel nostro browser per avere informazioni sul sito, per esempio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potremmo ricercare recensioni su di esso.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1"/>
          <p:cNvSpPr/>
          <p:nvPr/>
        </p:nvSpPr>
        <p:spPr>
          <a:xfrm>
            <a:off x="4359575" y="2360375"/>
            <a:ext cx="353700" cy="3600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4746050" y="2360375"/>
            <a:ext cx="644100" cy="3600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