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ff06c05f1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ff06c05f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0ca1688e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e0ca1688e9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0ca1688e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e0ca1688e9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0ca1688e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e0ca1688e9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0ca1688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e0ca1688e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ca1688e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e0ca1688e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0ca1688e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e0ca1688e9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0ca1688e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e0ca1688e9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hyperlink" Target="https://it.wikipedia.org/wiki/Pagina_web" TargetMode="External"/><Relationship Id="rId5" Type="http://schemas.openxmlformats.org/officeDocument/2006/relationships/hyperlink" Target="https://it.wikipedia.org/wiki/Finestra_(informatica)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s://www.paneeinternet.i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BROWSER E NAVIGAZIONE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Cronologia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1450" y="2003887"/>
            <a:ext cx="6106950" cy="20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407025" y="1216750"/>
            <a:ext cx="429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Quando visitiamo un sito, questo rimane memorizzato nella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cronologia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nostro browser. Questo ci permette di ritrovare un sito visitato in precedenza.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990000" y="3922225"/>
            <a:ext cx="4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5896350" y="2414000"/>
            <a:ext cx="728700" cy="14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484175" y="2736675"/>
            <a:ext cx="1164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Cliccando qui accediamo all’elenco di tutti i siti visitati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1771450" y="2413988"/>
            <a:ext cx="760800" cy="14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" name="Google Shape;201;p22"/>
          <p:cNvCxnSpPr>
            <a:stCxn id="199" idx="3"/>
            <a:endCxn id="200" idx="2"/>
          </p:cNvCxnSpPr>
          <p:nvPr/>
        </p:nvCxnSpPr>
        <p:spPr>
          <a:xfrm flipH="1" rot="10800000">
            <a:off x="1649075" y="2561325"/>
            <a:ext cx="502800" cy="806400"/>
          </a:xfrm>
          <a:prstGeom prst="bentConnector2">
            <a:avLst/>
          </a:prstGeom>
          <a:noFill/>
          <a:ln cap="flat" cmpd="sng" w="28575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Cronologia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365200" y="1116775"/>
            <a:ext cx="484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4">
            <a:alphaModFix/>
          </a:blip>
          <a:srcRect b="0" l="37217" r="0" t="0"/>
          <a:stretch/>
        </p:blipFill>
        <p:spPr>
          <a:xfrm>
            <a:off x="2978100" y="1486075"/>
            <a:ext cx="5740725" cy="21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241500" y="1769275"/>
            <a:ext cx="2736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Una volta aperta la pagina della nostra cronologia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selezionare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le varie voci facendo click sulla casella corrispondente ed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eliminare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una o più ricerche.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8223150" y="1537675"/>
            <a:ext cx="456000" cy="23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3099600" y="2350125"/>
            <a:ext cx="238500" cy="23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</a:t>
            </a:r>
            <a:r>
              <a:rPr b="1" lang="it-IT" sz="2500">
                <a:solidFill>
                  <a:srgbClr val="4E9CBA"/>
                </a:solidFill>
              </a:rPr>
              <a:t>. Segnalibri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365200" y="1116775"/>
            <a:ext cx="484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241500" y="1291900"/>
            <a:ext cx="2736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segnalibri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sono pagine che abbiamo contrassegnato tramite l’apposito pulsante nella barra di ricerca e ai quali potremo accedere senza dover nuovamente digitare l’URL o fare una nuova ricerca.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Vengono visualizzati subito sotto la barra di ricerca.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se non sono presenti sotto la barra di ricerca dovranno essere impostati dalla sezione impostazioni vista in precedenza.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100" y="2416050"/>
            <a:ext cx="5833589" cy="4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/>
          <p:nvPr/>
        </p:nvSpPr>
        <p:spPr>
          <a:xfrm>
            <a:off x="2970450" y="2645475"/>
            <a:ext cx="5939100" cy="23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25" y="2039175"/>
            <a:ext cx="8609601" cy="118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Segnalibri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365200" y="1116775"/>
            <a:ext cx="484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41500" y="1116775"/>
            <a:ext cx="273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creare un segnalibro dovremo cliccare sulla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stella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nella barra di ricerca, a destra.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365200" y="2817350"/>
            <a:ext cx="2687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questo potremo anche rinominare la pagina e cliccando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avremo creato il nostro segnalibro, che andrà ad aggiungersi sotto la barra di ricerca.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8640010" y="2039183"/>
            <a:ext cx="231600" cy="21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" name="Google Shape;240;p25"/>
          <p:cNvCxnSpPr>
            <a:stCxn id="237" idx="3"/>
            <a:endCxn id="239" idx="0"/>
          </p:cNvCxnSpPr>
          <p:nvPr/>
        </p:nvCxnSpPr>
        <p:spPr>
          <a:xfrm>
            <a:off x="2978100" y="1532425"/>
            <a:ext cx="5777700" cy="506700"/>
          </a:xfrm>
          <a:prstGeom prst="bentConnector2">
            <a:avLst/>
          </a:prstGeom>
          <a:noFill/>
          <a:ln cap="flat" cmpd="sng" w="28575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5"/>
          <p:cNvSpPr/>
          <p:nvPr/>
        </p:nvSpPr>
        <p:spPr>
          <a:xfrm>
            <a:off x="7884787" y="2955350"/>
            <a:ext cx="528000" cy="21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2" name="Google Shape;242;p25"/>
          <p:cNvCxnSpPr>
            <a:stCxn id="238" idx="3"/>
            <a:endCxn id="241" idx="2"/>
          </p:cNvCxnSpPr>
          <p:nvPr/>
        </p:nvCxnSpPr>
        <p:spPr>
          <a:xfrm flipH="1" rot="10800000">
            <a:off x="3052600" y="3166100"/>
            <a:ext cx="5096100" cy="390000"/>
          </a:xfrm>
          <a:prstGeom prst="bentConnector2">
            <a:avLst/>
          </a:prstGeom>
          <a:noFill/>
          <a:ln cap="flat" cmpd="sng" w="28575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7</a:t>
            </a:r>
            <a:r>
              <a:rPr b="1" lang="it-IT" sz="2500">
                <a:solidFill>
                  <a:srgbClr val="4E9CBA"/>
                </a:solidFill>
              </a:rPr>
              <a:t>. Navigare in sicurezza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365200" y="1116775"/>
            <a:ext cx="484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241500" y="1116775"/>
            <a:ext cx="30987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Per navigare su internet è necessario fare attenzione ai siti che visitiamo. Evitiamo siti non attendibili e non clicchiamo su link dei quali non conosciamo la provenienza.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Non diffondiamo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 informazioni personali come password, numeri di carte di credito o conti correnti, su siti poco attendibili.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Utilizziamo password difficili da rintracciare o indovinare, utilizzando preferibilmente una sequenza di numeri, lettere e simboli che non siano riconducibili alle nostre informazioni personali.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Per un’ulteriore protezione possiamo attivare nelle impostazioni, nella sezione sicurezza, una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protezione maggiore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 sz="13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365200" y="2840575"/>
            <a:ext cx="26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4">
            <a:alphaModFix/>
          </a:blip>
          <a:srcRect b="4820" l="0" r="0" t="839"/>
          <a:stretch/>
        </p:blipFill>
        <p:spPr>
          <a:xfrm>
            <a:off x="3325650" y="1442450"/>
            <a:ext cx="5398701" cy="27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/>
          <p:nvPr/>
        </p:nvSpPr>
        <p:spPr>
          <a:xfrm>
            <a:off x="3400011" y="2184626"/>
            <a:ext cx="745800" cy="14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5898444" y="3208077"/>
            <a:ext cx="2644800" cy="28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63" name="Google Shape;263;p27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Browser: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è un software che consente di navigare il World Wide Web: cioè l’insieme dei siti internet.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Cronologia: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funzione che memorizza e visualizza in ordine cronologico le pagine visitate con un browser durante la navigazione in Internet o le ricerche effettuate in un motore di ricerca.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Finestra: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finestra è un riquadro dello schermo di un computer in cui è possibile svolgere determinate operazioni.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Scheda: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funzione che consente di navigare più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pagine web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contemporaneamente, mantenendo però il tutto all'interno di una sola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finestra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in modo da semplificare la navigazione tra l'una e l'altra.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Segnalibri: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scorciatoia per aprire l'indirizzo URL di una determinata pagina web. L'uso è analogo a quello di un segnalibro per materiale cartaceo.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BROWSER INTERNET: COS’È E COME SI USA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PAGE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PERSONALIZZAZIONE E CONTROLLO DEL BROWSER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NAVIGAZIONE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CRONOLOGIA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SEGNALIBRI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NAVIGARE IN SICUREZZA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Browser internet - Cos’è e come si usa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browser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è un software che consente di navigare il World Wide Web: cioè l’insieme dei siti internet.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Ogni pagina web è identificata tramite un indirizzo univoco: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URL,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 esempio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https://www.paneeinternet.it/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Generalmente per orientarci nel web e trovare più rapidamente, le pagine, le notizie o i siti che desideriamo ci aiutiamo con un motore di ricerca, ad esempio Google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 quale ci permette di inserire parole chiave tramite le quali ci verranno forniti una serie di risultati.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26784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Avviato il nostro browser, ad esempio Google Chrome, ci troveremo, solitamente, davanti ad una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home page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come questa, tramite la quale avremo accesso alle diverse funzioni disponibili.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questa pagina potremo anche accedere al nostro account Google o crearne uno.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Home Page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425" y="1333225"/>
            <a:ext cx="4774560" cy="268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8778325" y="1396400"/>
            <a:ext cx="70200" cy="9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8666050" y="1242025"/>
            <a:ext cx="70200" cy="9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507300" y="1465375"/>
            <a:ext cx="26784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Home Page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425" y="1333225"/>
            <a:ext cx="4774560" cy="268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8778325" y="1396400"/>
            <a:ext cx="70200" cy="9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8666050" y="1242025"/>
            <a:ext cx="70200" cy="9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3185700" y="1333225"/>
            <a:ext cx="4816200" cy="39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4677643" y="2239508"/>
            <a:ext cx="1874100" cy="133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456100" y="1227975"/>
            <a:ext cx="2729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La Home Page si divide in tre sezioni principali: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superiore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possiamo visualizzare le schede aperte e gestirle, barra di ricerca, impostazioni, account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nella quale abbiamo un’ulteriore barra di ricerca e i segnalibri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inferiore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troviamo il pulsante per la personalizzazione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444575" y="3845350"/>
            <a:ext cx="603900" cy="17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507300" y="1465375"/>
            <a:ext cx="26784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Personalizzazione e controllo del browser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850" y="1416463"/>
            <a:ext cx="4850450" cy="26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8778325" y="1396400"/>
            <a:ext cx="70200" cy="9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8666050" y="1242025"/>
            <a:ext cx="70200" cy="9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456100" y="1227975"/>
            <a:ext cx="2729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Nella parte superiore possiamo accedere alle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nostro browser cliccando sui tre puntini accanto all’immagine del nostro account.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Questo ci permetterà di accedere ad un menu tramite il quale gestire il nostro browser, accedere alla cronologia, ai preferiti ed aprire una nuova pagina di navigazione in incognito.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1729" y="2349513"/>
            <a:ext cx="754847" cy="66075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18"/>
          <p:cNvSpPr/>
          <p:nvPr/>
        </p:nvSpPr>
        <p:spPr>
          <a:xfrm>
            <a:off x="7936495" y="1520054"/>
            <a:ext cx="173100" cy="149400"/>
          </a:xfrm>
          <a:prstGeom prst="ellipse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8"/>
          <p:cNvCxnSpPr>
            <a:endCxn id="140" idx="3"/>
          </p:cNvCxnSpPr>
          <p:nvPr/>
        </p:nvCxnSpPr>
        <p:spPr>
          <a:xfrm flipH="1" rot="10800000">
            <a:off x="7011745" y="1647575"/>
            <a:ext cx="950100" cy="7017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8"/>
          <p:cNvCxnSpPr>
            <a:endCxn id="140" idx="4"/>
          </p:cNvCxnSpPr>
          <p:nvPr/>
        </p:nvCxnSpPr>
        <p:spPr>
          <a:xfrm flipH="1" rot="10800000">
            <a:off x="7773145" y="1669454"/>
            <a:ext cx="249900" cy="13467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507300" y="1465375"/>
            <a:ext cx="26784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</a:t>
            </a:r>
            <a:r>
              <a:rPr b="1" lang="it-IT" sz="2500">
                <a:solidFill>
                  <a:srgbClr val="4E9CBA"/>
                </a:solidFill>
              </a:rPr>
              <a:t>Personalizzazione e controllo del browser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56100" y="1227975"/>
            <a:ext cx="4231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Nuova scheda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per aprire una nuova scheda, visualizzata nella parte superiore del browser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Nuova finestra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apre una nuova finestra del browser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Nuova finestra di navigazione in incognito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apre una nuova finestra del browser dove le ricerche effettuate non verranno visualizzate nella cronologia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Cronologia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elenco delle ricerche e dei siti visitati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Preferiti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archivio delle pagine che ho salvato tra i preferiti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opzioni che ci permettono di gestire il nostro browser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675" y="1053081"/>
            <a:ext cx="3141075" cy="344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4827625" y="1370525"/>
            <a:ext cx="822300" cy="13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4827625" y="1540425"/>
            <a:ext cx="822300" cy="16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4827625" y="1738525"/>
            <a:ext cx="2029200" cy="13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4789650" y="2373725"/>
            <a:ext cx="822300" cy="13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4827625" y="1995038"/>
            <a:ext cx="822300" cy="16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4789650" y="3830925"/>
            <a:ext cx="822300" cy="16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507300" y="1465375"/>
            <a:ext cx="26784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</a:t>
            </a:r>
            <a:r>
              <a:rPr b="1" lang="it-IT" sz="2500">
                <a:solidFill>
                  <a:srgbClr val="4E9CBA"/>
                </a:solidFill>
              </a:rPr>
              <a:t>Personalizzazione e controllo del browser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56100" y="1340250"/>
            <a:ext cx="324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Cliccando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impostazioni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si aprirà una nuova pagina dalla quale potremo gestire le impostazioni del nostro browser.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Da qui ci sarà possibile gestire la sicurezza del nostro browser, la privacy, l’aspetto etc.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Cliccando sulla voce che ci interessa verremo automaticamente portati alla sezione che desideriamo.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900" y="1473862"/>
            <a:ext cx="5354050" cy="15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3761050" y="1739800"/>
            <a:ext cx="912300" cy="129060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20"/>
          <p:cNvCxnSpPr>
            <a:stCxn id="167" idx="3"/>
          </p:cNvCxnSpPr>
          <p:nvPr/>
        </p:nvCxnSpPr>
        <p:spPr>
          <a:xfrm flipH="1" rot="10800000">
            <a:off x="4673350" y="2056000"/>
            <a:ext cx="305700" cy="3291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0"/>
          <p:cNvCxnSpPr>
            <a:stCxn id="167" idx="3"/>
          </p:cNvCxnSpPr>
          <p:nvPr/>
        </p:nvCxnSpPr>
        <p:spPr>
          <a:xfrm>
            <a:off x="4673350" y="2385100"/>
            <a:ext cx="299400" cy="22206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20"/>
          <p:cNvSpPr txBox="1"/>
          <p:nvPr/>
        </p:nvSpPr>
        <p:spPr>
          <a:xfrm>
            <a:off x="346500" y="8938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749" y="2047600"/>
            <a:ext cx="1922498" cy="255810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Barra di navigazione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407025" y="1210575"/>
            <a:ext cx="34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 b="90955" l="0" r="0" t="2372"/>
          <a:stretch/>
        </p:blipFill>
        <p:spPr>
          <a:xfrm>
            <a:off x="589063" y="1291900"/>
            <a:ext cx="7965876" cy="332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8160825" y="1445125"/>
            <a:ext cx="84000" cy="9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645588" y="1364275"/>
            <a:ext cx="463200" cy="260100"/>
          </a:xfrm>
          <a:prstGeom prst="ellipse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21"/>
          <p:cNvCxnSpPr>
            <a:stCxn id="182" idx="4"/>
          </p:cNvCxnSpPr>
          <p:nvPr/>
        </p:nvCxnSpPr>
        <p:spPr>
          <a:xfrm>
            <a:off x="877188" y="1624375"/>
            <a:ext cx="6900" cy="3756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1"/>
          <p:cNvSpPr txBox="1"/>
          <p:nvPr/>
        </p:nvSpPr>
        <p:spPr>
          <a:xfrm>
            <a:off x="259650" y="1918675"/>
            <a:ext cx="23508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Queste tre icone ci permettono rispettivamente di: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Caricare la pagina precedente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Caricare la pagina successiva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Ricaricare la pagina corrente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1164825" y="1431475"/>
            <a:ext cx="6743400" cy="124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6" name="Google Shape;186;p21"/>
          <p:cNvCxnSpPr>
            <a:stCxn id="185" idx="2"/>
          </p:cNvCxnSpPr>
          <p:nvPr/>
        </p:nvCxnSpPr>
        <p:spPr>
          <a:xfrm>
            <a:off x="4536525" y="1555975"/>
            <a:ext cx="10500" cy="465000"/>
          </a:xfrm>
          <a:prstGeom prst="straightConnector1">
            <a:avLst/>
          </a:prstGeom>
          <a:noFill/>
          <a:ln cap="flat" cmpd="sng" w="9525">
            <a:solidFill>
              <a:srgbClr val="17A25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1"/>
          <p:cNvSpPr txBox="1"/>
          <p:nvPr/>
        </p:nvSpPr>
        <p:spPr>
          <a:xfrm>
            <a:off x="3136625" y="2020900"/>
            <a:ext cx="368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Nella barra di navigazione possiamo inserire l’URL del sito, ovvero l’indirizzo che ci porterà alla pagina desiderata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